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 id="2147483732" r:id="rId7"/>
    <p:sldMasterId id="2147483744" r:id="rId8"/>
    <p:sldMasterId id="2147483756" r:id="rId9"/>
    <p:sldMasterId id="2147483768" r:id="rId10"/>
    <p:sldMasterId id="2147483780" r:id="rId11"/>
    <p:sldMasterId id="2147483792" r:id="rId12"/>
  </p:sldMasterIdLst>
  <p:notesMasterIdLst>
    <p:notesMasterId r:id="rId37"/>
  </p:notesMasterIdLst>
  <p:sldIdLst>
    <p:sldId id="257" r:id="rId13"/>
    <p:sldId id="262" r:id="rId14"/>
    <p:sldId id="259" r:id="rId15"/>
    <p:sldId id="260" r:id="rId16"/>
    <p:sldId id="261" r:id="rId17"/>
    <p:sldId id="263" r:id="rId18"/>
    <p:sldId id="264" r:id="rId19"/>
    <p:sldId id="265" r:id="rId20"/>
    <p:sldId id="289" r:id="rId21"/>
    <p:sldId id="290" r:id="rId22"/>
    <p:sldId id="279" r:id="rId23"/>
    <p:sldId id="291" r:id="rId24"/>
    <p:sldId id="292" r:id="rId25"/>
    <p:sldId id="280" r:id="rId26"/>
    <p:sldId id="281" r:id="rId27"/>
    <p:sldId id="282" r:id="rId28"/>
    <p:sldId id="283" r:id="rId29"/>
    <p:sldId id="284" r:id="rId30"/>
    <p:sldId id="285" r:id="rId31"/>
    <p:sldId id="286" r:id="rId32"/>
    <p:sldId id="287" r:id="rId33"/>
    <p:sldId id="293" r:id="rId34"/>
    <p:sldId id="288" r:id="rId35"/>
    <p:sldId id="276"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5" autoAdjust="0"/>
    <p:restoredTop sz="94660"/>
  </p:normalViewPr>
  <p:slideViewPr>
    <p:cSldViewPr snapToGrid="0">
      <p:cViewPr varScale="1">
        <p:scale>
          <a:sx n="53" d="100"/>
          <a:sy n="53" d="100"/>
        </p:scale>
        <p:origin x="974" y="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9.xml"/><Relationship Id="rId34" Type="http://schemas.openxmlformats.org/officeDocument/2006/relationships/slide" Target="slides/slide22.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90DE00-48F4-43D9-80AF-640CDA74AD23}" type="datetimeFigureOut">
              <a:rPr lang="en-US" smtClean="0"/>
              <a:t>10/10/2016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BA98CC-CE39-4050-B562-E62700317498}" type="slidenum">
              <a:rPr lang="en-US" smtClean="0"/>
              <a:t>‹#›</a:t>
            </a:fld>
            <a:endParaRPr lang="en-US"/>
          </a:p>
        </p:txBody>
      </p:sp>
    </p:spTree>
    <p:extLst>
      <p:ext uri="{BB962C8B-B14F-4D97-AF65-F5344CB8AC3E}">
        <p14:creationId xmlns:p14="http://schemas.microsoft.com/office/powerpoint/2010/main" val="3632140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en.wikipedia.org/wiki/Aldo_Ray"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7" y="698500"/>
            <a:ext cx="4657725" cy="34925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F105E21-D401-4041-BE7B-581532A288E2}"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1422037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602"/>
            <a:r>
              <a:rPr lang="en-US" dirty="0" smtClean="0"/>
              <a:t>Slide Goal: Provide</a:t>
            </a:r>
            <a:r>
              <a:rPr lang="en-US" baseline="0" dirty="0" smtClean="0"/>
              <a:t> overview of how field volunteers assist voters.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Adaptation Note: Edit to reflect the reporting structure your field program has decided upon—prioritize who your volunteers are calling in what order—or provide instructions as to what they call in to whom. Add the right phone numbers, e-mail address, etc. that your volunteers should use (text in red).</a:t>
            </a:r>
          </a:p>
          <a:p>
            <a:endParaRPr lang="en-US" baseline="0" dirty="0" smtClean="0"/>
          </a:p>
          <a:p>
            <a:r>
              <a:rPr lang="en-US" baseline="0" dirty="0" smtClean="0"/>
              <a:t>Trainer’s Notes:</a:t>
            </a:r>
          </a:p>
          <a:p>
            <a:pPr marL="171450" indent="-171450">
              <a:buFont typeface="Arial" panose="020B0604020202020204" pitchFamily="34" charset="0"/>
              <a:buChar char="•"/>
            </a:pPr>
            <a:r>
              <a:rPr lang="en-US" baseline="0" dirty="0" smtClean="0"/>
              <a:t>Talk about the types of issues that volunteers will call in (e.g., lines, improper procedures by poll workers) and to whom they should report them. Explain who will be on the other end to set proper expectations. Will it be someone in the local command center?  Or a volunteer in a national call center?</a:t>
            </a:r>
          </a:p>
          <a:p>
            <a:pPr marL="171450" indent="-171450">
              <a:buFont typeface="Arial" panose="020B0604020202020204" pitchFamily="34" charset="0"/>
              <a:buChar char="•"/>
            </a:pPr>
            <a:r>
              <a:rPr lang="en-US" baseline="0" dirty="0" smtClean="0"/>
              <a:t>Ask volunteers to pull out their phones and put these numbers in their phones now to make sure they’re accessible for Election Day.</a:t>
            </a:r>
          </a:p>
          <a:p>
            <a:endParaRPr lang="en-US" baseline="0" dirty="0" smtClean="0"/>
          </a:p>
        </p:txBody>
      </p:sp>
      <p:sp>
        <p:nvSpPr>
          <p:cNvPr id="4" name="Slide Number Placeholder 3"/>
          <p:cNvSpPr>
            <a:spLocks noGrp="1"/>
          </p:cNvSpPr>
          <p:nvPr>
            <p:ph type="sldNum" sz="quarter" idx="10"/>
          </p:nvPr>
        </p:nvSpPr>
        <p:spPr/>
        <p:txBody>
          <a:bodyPr/>
          <a:lstStyle/>
          <a:p>
            <a:fld id="{AFF8FB0E-36AD-42BE-9BFC-7D248A483664}"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6547598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7288" y="896938"/>
            <a:ext cx="2632075" cy="1973262"/>
          </a:xfrm>
        </p:spPr>
      </p:sp>
      <p:sp>
        <p:nvSpPr>
          <p:cNvPr id="3" name="Notes Placeholder 2"/>
          <p:cNvSpPr>
            <a:spLocks noGrp="1"/>
          </p:cNvSpPr>
          <p:nvPr>
            <p:ph type="body" idx="1"/>
          </p:nvPr>
        </p:nvSpPr>
        <p:spPr>
          <a:xfrm>
            <a:off x="719138" y="2984426"/>
            <a:ext cx="5621020" cy="5979692"/>
          </a:xfrm>
        </p:spPr>
        <p:txBody>
          <a:bodyPr/>
          <a:lstStyle/>
          <a:p>
            <a:r>
              <a:rPr lang="en-US" baseline="0" dirty="0" smtClean="0"/>
              <a:t>Slide Goal: Encourage volunteers to report data accurately.</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NOTE: ANIMATED SLIDE</a:t>
            </a:r>
          </a:p>
          <a:p>
            <a:endParaRPr lang="en-US" baseline="0" dirty="0" smtClean="0"/>
          </a:p>
          <a:p>
            <a:r>
              <a:rPr lang="en-US" baseline="0" dirty="0" smtClean="0"/>
              <a:t>Trainer’s Notes:</a:t>
            </a:r>
          </a:p>
          <a:p>
            <a:pPr marL="171450" indent="-171450">
              <a:buFont typeface="Arial" panose="020B0604020202020204" pitchFamily="34" charset="0"/>
              <a:buChar char="•"/>
            </a:pPr>
            <a:r>
              <a:rPr lang="en-US" baseline="0" dirty="0" smtClean="0"/>
              <a:t>Participation Opportunity: Ask volunteers why they think reporting data is so important before revealing the answers.</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Example of</a:t>
            </a:r>
            <a:r>
              <a:rPr lang="en-US" sz="1200" kern="1200" baseline="0" dirty="0" smtClean="0">
                <a:solidFill>
                  <a:schemeClr val="tx1"/>
                </a:solidFill>
                <a:effectLst/>
                <a:latin typeface="+mn-lt"/>
                <a:ea typeface="+mn-ea"/>
                <a:cs typeface="+mn-cs"/>
              </a:rPr>
              <a:t> EP data being used to identify a voting trend (if you didn’t use this one earlier): </a:t>
            </a:r>
            <a:r>
              <a:rPr lang="en-US" sz="1200" kern="1200" dirty="0" smtClean="0">
                <a:solidFill>
                  <a:schemeClr val="tx1"/>
                </a:solidFill>
                <a:effectLst/>
                <a:latin typeface="+mn-lt"/>
                <a:ea typeface="+mn-ea"/>
                <a:cs typeface="+mn-cs"/>
              </a:rPr>
              <a:t>In the 2014 primary election in Florida, there was a new law being implemented that allowed voters who moved to change their address on Election Day at their new polling place and vote a regular ballot. However, Election Protection poll monitors going around to polling places in Miami that morning saw that a few voters were not allowed to do this. Because those experiences were reported to their command center, the command center noted the pattern and instructed all the poll monitors to begin asking the poll workers at their polling places whether voters would be allowed to change their addresses on site and vote a regular ballot. The volunteers were able to discuss the issue with the poll workers and correct many of them. The command center also called the Supervisor of Elections and asked her to reach out to her poll workers and ensure they were following the new rule.</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Example of EP data being used to create policy change after the election: During the November 2014 election, we received a number of calls from individuals who said that they had registered to vote but were not on the voter registration rolls. After the election, members of the coalition in California investigated this pattern and followed up with callers, and--with one of the callers as a potential plaintiff--sent a Notice Letter of Noncompliance with the National Voter Registration Act to California’s Secretary of State. Settlement discussions resulted in technology updates at the DMV, which is where many of the callers' problems originated. These technical upgrades we negotiated served as groundwork for California to be able to automatically register voters who interact with the DMV, which they will start doing in 2017. We expect automatic registration could add millions of eligible Californians to the voter rolls.</a:t>
            </a:r>
          </a:p>
        </p:txBody>
      </p:sp>
      <p:sp>
        <p:nvSpPr>
          <p:cNvPr id="4" name="Slide Number Placeholder 3"/>
          <p:cNvSpPr>
            <a:spLocks noGrp="1"/>
          </p:cNvSpPr>
          <p:nvPr>
            <p:ph type="sldNum" sz="quarter" idx="10"/>
          </p:nvPr>
        </p:nvSpPr>
        <p:spPr/>
        <p:txBody>
          <a:bodyPr/>
          <a:lstStyle/>
          <a:p>
            <a:fld id="{AFF8FB0E-36AD-42BE-9BFC-7D248A483664}"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11910881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628" y="4481531"/>
            <a:ext cx="5621020" cy="4034939"/>
          </a:xfrm>
        </p:spPr>
        <p:txBody>
          <a:bodyPr/>
          <a:lstStyle/>
          <a:p>
            <a:r>
              <a:rPr lang="en-US" dirty="0" smtClean="0"/>
              <a:t>Slide</a:t>
            </a:r>
            <a:r>
              <a:rPr lang="en-US" baseline="0" dirty="0" smtClean="0"/>
              <a:t> Goal: Reassure volunteers that they will have the resources to help voters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Adaptation Note: Make</a:t>
            </a:r>
            <a:r>
              <a:rPr lang="en-US" baseline="0" dirty="0" smtClean="0"/>
              <a:t> #1 the printed resource your volunteers will have and use &amp; </a:t>
            </a:r>
            <a:r>
              <a:rPr lang="en-US" dirty="0" smtClean="0"/>
              <a:t>add the</a:t>
            </a:r>
            <a:r>
              <a:rPr lang="en-US" baseline="0" dirty="0" smtClean="0"/>
              <a:t> state elections website for your state in #2; reorder #3 &amp; #4 depending on your field program’s preferences</a:t>
            </a:r>
            <a:endParaRPr lang="en-US" dirty="0" smtClean="0"/>
          </a:p>
          <a:p>
            <a:endParaRPr lang="en-US" baseline="0" dirty="0" smtClean="0"/>
          </a:p>
          <a:p>
            <a:r>
              <a:rPr lang="en-US" baseline="0" dirty="0" smtClean="0"/>
              <a:t>Content:</a:t>
            </a:r>
          </a:p>
          <a:p>
            <a:pPr marL="233401" indent="-233401">
              <a:buFont typeface="+mj-lt"/>
              <a:buAutoNum type="arabicPeriod"/>
            </a:pPr>
            <a:r>
              <a:rPr lang="en-US" baseline="0" dirty="0" smtClean="0"/>
              <a:t>Printed resource provided with basic information about state election procedures (e.g., Top Issues to Field or FAQs)</a:t>
            </a:r>
          </a:p>
          <a:p>
            <a:pPr marL="233401" marR="0" indent="-233401"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State or county website</a:t>
            </a:r>
          </a:p>
          <a:p>
            <a:pPr marL="233401" marR="0" indent="-233401"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Command center– You’re not in this alone. Ask for help if you need it.</a:t>
            </a:r>
          </a:p>
          <a:p>
            <a:pPr marL="233401" indent="-233401">
              <a:buFont typeface="+mj-lt"/>
              <a:buAutoNum type="arabicPeriod"/>
            </a:pPr>
            <a:r>
              <a:rPr lang="en-US" baseline="0" dirty="0" smtClean="0"/>
              <a:t>Hotline – hotline volunteers have access to additional resources to answer questions. If you don’t know the answer to a voter’s question, you can call the hotline and have the hotline volunteer look it up. </a:t>
            </a:r>
          </a:p>
          <a:p>
            <a:pPr marL="0" indent="0">
              <a:buFont typeface="+mj-lt"/>
              <a:buNone/>
            </a:pPr>
            <a:endParaRPr lang="en-US" baseline="0" dirty="0" smtClean="0"/>
          </a:p>
          <a:p>
            <a:pPr marL="0" indent="0">
              <a:buFont typeface="+mj-lt"/>
              <a:buNone/>
            </a:pPr>
            <a:r>
              <a:rPr lang="en-US" baseline="0" dirty="0" smtClean="0"/>
              <a:t>Photo Credit: </a:t>
            </a:r>
            <a:r>
              <a:rPr lang="en-US" sz="1200" b="0" i="0" kern="1200" dirty="0" smtClean="0">
                <a:solidFill>
                  <a:schemeClr val="tx1"/>
                </a:solidFill>
                <a:effectLst/>
                <a:latin typeface="+mn-lt"/>
                <a:ea typeface="+mn-ea"/>
                <a:cs typeface="+mn-cs"/>
              </a:rPr>
              <a:t>Photo from </a:t>
            </a:r>
            <a:r>
              <a:rPr lang="en-US" sz="1200" b="0" i="0" kern="1200" dirty="0" err="1" smtClean="0">
                <a:solidFill>
                  <a:schemeClr val="tx1"/>
                </a:solidFill>
                <a:effectLst/>
                <a:latin typeface="+mn-lt"/>
                <a:ea typeface="+mn-ea"/>
                <a:cs typeface="+mn-cs"/>
              </a:rPr>
              <a:t>DuMont</a:t>
            </a:r>
            <a:r>
              <a:rPr lang="en-US" sz="1200" b="0" i="0" kern="1200" dirty="0" smtClean="0">
                <a:solidFill>
                  <a:schemeClr val="tx1"/>
                </a:solidFill>
                <a:effectLst/>
                <a:latin typeface="+mn-lt"/>
                <a:ea typeface="+mn-ea"/>
                <a:cs typeface="+mn-cs"/>
              </a:rPr>
              <a:t> advertising the show, with 14 year-old Dick Harrison, Herb </a:t>
            </a:r>
            <a:r>
              <a:rPr lang="en-US" sz="1200" b="0" i="0" kern="1200" dirty="0" err="1" smtClean="0">
                <a:solidFill>
                  <a:schemeClr val="tx1"/>
                </a:solidFill>
                <a:effectLst/>
                <a:latin typeface="+mn-lt"/>
                <a:ea typeface="+mn-ea"/>
                <a:cs typeface="+mn-cs"/>
              </a:rPr>
              <a:t>Polesie</a:t>
            </a:r>
            <a:r>
              <a:rPr lang="en-US" sz="1200" b="0" i="0" kern="1200" dirty="0" smtClean="0">
                <a:solidFill>
                  <a:schemeClr val="tx1"/>
                </a:solidFill>
                <a:effectLst/>
                <a:latin typeface="+mn-lt"/>
                <a:ea typeface="+mn-ea"/>
                <a:cs typeface="+mn-cs"/>
              </a:rPr>
              <a:t>, Fred Van Deventer, Florence </a:t>
            </a:r>
            <a:r>
              <a:rPr lang="en-US" sz="1200" b="0" i="0" kern="1200" dirty="0" err="1" smtClean="0">
                <a:solidFill>
                  <a:schemeClr val="tx1"/>
                </a:solidFill>
                <a:effectLst/>
                <a:latin typeface="+mn-lt"/>
                <a:ea typeface="+mn-ea"/>
                <a:cs typeface="+mn-cs"/>
              </a:rPr>
              <a:t>Rinard</a:t>
            </a:r>
            <a:r>
              <a:rPr lang="en-US" sz="1200" b="0" i="0" kern="1200" dirty="0" smtClean="0">
                <a:solidFill>
                  <a:schemeClr val="tx1"/>
                </a:solidFill>
                <a:effectLst/>
                <a:latin typeface="+mn-lt"/>
                <a:ea typeface="+mn-ea"/>
                <a:cs typeface="+mn-cs"/>
              </a:rPr>
              <a:t>, and actor </a:t>
            </a:r>
            <a:r>
              <a:rPr lang="en-US" sz="1200" b="0" i="0" u="none" strike="noStrike" kern="1200" dirty="0" smtClean="0">
                <a:solidFill>
                  <a:schemeClr val="tx1"/>
                </a:solidFill>
                <a:effectLst/>
                <a:latin typeface="+mn-lt"/>
                <a:ea typeface="+mn-ea"/>
                <a:cs typeface="+mn-cs"/>
                <a:hlinkClick r:id="rId3" tooltip="Aldo Ray"/>
              </a:rPr>
              <a:t>Aldo Ray</a:t>
            </a:r>
            <a:r>
              <a:rPr lang="en-US" sz="1200" b="0" i="0" kern="1200" dirty="0" smtClean="0">
                <a:solidFill>
                  <a:schemeClr val="tx1"/>
                </a:solidFill>
                <a:effectLst/>
                <a:latin typeface="+mn-lt"/>
                <a:ea typeface="+mn-ea"/>
                <a:cs typeface="+mn-cs"/>
              </a:rPr>
              <a:t> as guest panelist (February 1, 1954)</a:t>
            </a:r>
          </a:p>
          <a:p>
            <a:pPr marL="0" indent="0">
              <a:buFont typeface="+mj-lt"/>
              <a:buNone/>
            </a:pPr>
            <a:r>
              <a:rPr lang="en-US" baseline="0" dirty="0" smtClean="0"/>
              <a:t>https://en.wikipedia.org/wiki/Twenty_Questions</a:t>
            </a:r>
          </a:p>
          <a:p>
            <a:pPr marL="0" indent="0">
              <a:buFont typeface="+mj-lt"/>
              <a:buNone/>
            </a:pPr>
            <a:r>
              <a:rPr lang="en-US" baseline="0" dirty="0" smtClean="0"/>
              <a:t>Labeled for noncommercial reuse</a:t>
            </a:r>
          </a:p>
          <a:p>
            <a:endParaRPr lang="en-US" dirty="0"/>
          </a:p>
        </p:txBody>
      </p:sp>
      <p:sp>
        <p:nvSpPr>
          <p:cNvPr id="4" name="Slide Number Placeholder 3"/>
          <p:cNvSpPr>
            <a:spLocks noGrp="1"/>
          </p:cNvSpPr>
          <p:nvPr>
            <p:ph type="sldNum" sz="quarter" idx="10"/>
          </p:nvPr>
        </p:nvSpPr>
        <p:spPr/>
        <p:txBody>
          <a:bodyPr/>
          <a:lstStyle/>
          <a:p>
            <a:fld id="{AFF8FB0E-36AD-42BE-9BFC-7D248A483664}"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34882021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1163638"/>
            <a:ext cx="2797175" cy="2097087"/>
          </a:xfrm>
        </p:spPr>
      </p:sp>
      <p:sp>
        <p:nvSpPr>
          <p:cNvPr id="3" name="Notes Placeholder 2"/>
          <p:cNvSpPr>
            <a:spLocks noGrp="1"/>
          </p:cNvSpPr>
          <p:nvPr>
            <p:ph type="body" idx="1"/>
          </p:nvPr>
        </p:nvSpPr>
        <p:spPr>
          <a:xfrm>
            <a:off x="719138" y="3567131"/>
            <a:ext cx="5621020" cy="4737419"/>
          </a:xfrm>
        </p:spPr>
        <p:txBody>
          <a:bodyPr/>
          <a:lstStyle/>
          <a:p>
            <a:r>
              <a:rPr lang="en-US" baseline="0" dirty="0" smtClean="0"/>
              <a:t>Slide Goal: Familiarize volunteers with the Top Issues one-pager and how to use this resource, as well as a few key pieces of information for a state they’ll be covering. (Note that this information can then be skipped in the Election Admin 101 Section.)</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Adaptation Note: This slide is for field programs that are using the Top Issues as the go-to first resource that volunteers will bring with them in a written format to the polling place. If your field program is using the FAQs as the go-to first resource you can delete this slide or remove the questions and just mention that the Top Issues are a document they will have on hand to provide to voters. If your field program is using both, you might combine them into one slide and activity—providing both documents and listing 4 questions on the slide (with 1 or 2 that are only found in the FAQs) and giving folks 5-7 minutes of quiet time to find the answers rather than 3-4 since they will be familiarizing themselves with two differently formatted resources.</a:t>
            </a:r>
          </a:p>
          <a:p>
            <a:endParaRPr lang="en-US" baseline="0" dirty="0" smtClean="0"/>
          </a:p>
          <a:p>
            <a:pPr defTabSz="933602">
              <a:defRPr/>
            </a:pPr>
            <a:r>
              <a:rPr lang="en-US" baseline="0" dirty="0" smtClean="0"/>
              <a:t>Trainer’s Notes: </a:t>
            </a:r>
          </a:p>
          <a:p>
            <a:pPr marL="171450" marR="0" indent="-171450" algn="l" defTabSz="93360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Hand out a copy of this year’s Top Issues document for your state.  </a:t>
            </a:r>
          </a:p>
          <a:p>
            <a:pPr marL="171450" marR="0" indent="-171450" algn="l" defTabSz="93360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Discuss with volunteers when the Top Issues are the best resource to use: The Top Issues should be your </a:t>
            </a:r>
            <a:r>
              <a:rPr lang="en-US" b="1" baseline="0" dirty="0" smtClean="0"/>
              <a:t>first resource </a:t>
            </a:r>
            <a:r>
              <a:rPr lang="en-US" baseline="0" dirty="0" smtClean="0"/>
              <a:t>because they’re easy to use in the field and can even be shared with a voter if they want the information in writing for themselves. If something isn’t there, call in for help!</a:t>
            </a:r>
          </a:p>
          <a:p>
            <a:pPr marL="171450" marR="0" indent="-171450" algn="l" defTabSz="93360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The activity below may seem simplistic, but giving volunteers the opportunity to get comfortable with the Top Issues document and its format during the training can go a long way toward their uptake of it when they need it, as well as the speed and efficiency with which they can answer voters’ questions.</a:t>
            </a:r>
          </a:p>
          <a:p>
            <a:pPr marR="0" algn="l" defTabSz="933602" rtl="0" eaLnBrk="1" fontAlgn="auto" latinLnBrk="0" hangingPunct="1">
              <a:lnSpc>
                <a:spcPct val="100000"/>
              </a:lnSpc>
              <a:spcBef>
                <a:spcPts val="0"/>
              </a:spcBef>
              <a:spcAft>
                <a:spcPts val="0"/>
              </a:spcAft>
              <a:buClrTx/>
              <a:buSzTx/>
              <a:tabLst/>
              <a:defRPr/>
            </a:pPr>
            <a:r>
              <a:rPr lang="en-US" dirty="0" smtClean="0"/>
              <a:t>&gt;&gt;Continued on next page</a:t>
            </a:r>
            <a:endParaRPr lang="en-US" baseline="0" dirty="0" smtClean="0"/>
          </a:p>
          <a:p>
            <a:pPr marL="171450" marR="0" indent="-171450" algn="l" defTabSz="933602"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smtClean="0"/>
          </a:p>
          <a:p>
            <a:r>
              <a:rPr lang="en-US" baseline="0" dirty="0" smtClean="0"/>
              <a:t>Content:</a:t>
            </a:r>
          </a:p>
          <a:p>
            <a:pPr marL="171450" indent="-171450">
              <a:buFont typeface="Arial" panose="020B0604020202020204" pitchFamily="34" charset="0"/>
              <a:buChar char="•"/>
            </a:pPr>
            <a:r>
              <a:rPr lang="en-US" baseline="0" dirty="0" smtClean="0"/>
              <a:t>Re-remind the volunteers to double check anything they’re not sure of. Just because something happens a certain way at their polling place or during early voting doesn’t mean it works the same way at the polling place they’re assigned on Election Day.</a:t>
            </a:r>
          </a:p>
          <a:p>
            <a:pPr marL="171450" indent="-171450">
              <a:buFont typeface="Arial" panose="020B0604020202020204" pitchFamily="34" charset="0"/>
              <a:buChar char="•"/>
            </a:pPr>
            <a:r>
              <a:rPr lang="en-US" baseline="0" dirty="0" smtClean="0"/>
              <a:t>Participation Opportunity: </a:t>
            </a:r>
          </a:p>
          <a:p>
            <a:pPr marL="628650" lvl="1" indent="-171450">
              <a:buFont typeface="Arial" panose="020B0604020202020204" pitchFamily="34" charset="0"/>
              <a:buChar char="•"/>
            </a:pPr>
            <a:r>
              <a:rPr lang="en-US" baseline="0" dirty="0" smtClean="0"/>
              <a:t>Ask participants to spend 3 minutes on their own familiarizing themselves with the Top Issues and finding the answers to the questions listed</a:t>
            </a:r>
          </a:p>
          <a:p>
            <a:pPr marL="628650" lvl="1" indent="-171450">
              <a:buFont typeface="Arial" panose="020B0604020202020204" pitchFamily="34" charset="0"/>
              <a:buChar char="•"/>
            </a:pPr>
            <a:r>
              <a:rPr lang="en-US" baseline="0" dirty="0" smtClean="0"/>
              <a:t>Give 3-4 minutes of quiet time for folks to review and look through for the answers</a:t>
            </a:r>
          </a:p>
          <a:p>
            <a:pPr marL="628650" lvl="1" indent="-171450">
              <a:buFont typeface="Arial" panose="020B0604020202020204" pitchFamily="34" charset="0"/>
              <a:buChar char="•"/>
            </a:pPr>
            <a:r>
              <a:rPr lang="en-US" baseline="0" dirty="0" smtClean="0"/>
              <a:t>Bring the group back together and ask for the answers to 1 or 2 of the questions </a:t>
            </a:r>
          </a:p>
          <a:p>
            <a:pPr marL="628650" lvl="1" indent="-171450">
              <a:buFont typeface="Arial" panose="020B0604020202020204" pitchFamily="34" charset="0"/>
              <a:buChar char="•"/>
            </a:pPr>
            <a:r>
              <a:rPr lang="en-US" baseline="0" dirty="0" smtClean="0"/>
              <a:t>Provide an opportunity for participants to ask questions</a:t>
            </a:r>
          </a:p>
        </p:txBody>
      </p:sp>
      <p:sp>
        <p:nvSpPr>
          <p:cNvPr id="4" name="Slide Number Placeholder 3"/>
          <p:cNvSpPr>
            <a:spLocks noGrp="1"/>
          </p:cNvSpPr>
          <p:nvPr>
            <p:ph type="sldNum" sz="quarter" idx="10"/>
          </p:nvPr>
        </p:nvSpPr>
        <p:spPr/>
        <p:txBody>
          <a:bodyPr/>
          <a:lstStyle/>
          <a:p>
            <a:fld id="{AFF8FB0E-36AD-42BE-9BFC-7D248A483664}"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21802757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8875" y="1163638"/>
            <a:ext cx="2632075" cy="1974850"/>
          </a:xfrm>
        </p:spPr>
      </p:sp>
      <p:sp>
        <p:nvSpPr>
          <p:cNvPr id="3" name="Notes Placeholder 2"/>
          <p:cNvSpPr>
            <a:spLocks noGrp="1"/>
          </p:cNvSpPr>
          <p:nvPr>
            <p:ph type="body" idx="1"/>
          </p:nvPr>
        </p:nvSpPr>
        <p:spPr>
          <a:xfrm>
            <a:off x="719138" y="3405766"/>
            <a:ext cx="5621020" cy="5439279"/>
          </a:xfrm>
        </p:spPr>
        <p:txBody>
          <a:bodyPr/>
          <a:lstStyle/>
          <a:p>
            <a:pPr defTabSz="933602">
              <a:defRPr/>
            </a:pPr>
            <a:r>
              <a:rPr lang="en-US" baseline="0" dirty="0" smtClean="0"/>
              <a:t>Slide Goal: Encourage volunteers to use their command center as a resource.</a:t>
            </a:r>
          </a:p>
          <a:p>
            <a:pPr defTabSz="933602">
              <a:defRPr/>
            </a:pPr>
            <a:endParaRPr lang="en-US" baseline="0" dirty="0" smtClean="0"/>
          </a:p>
          <a:p>
            <a:pPr marL="0" marR="0" indent="0" algn="l" defTabSz="933602" rtl="0" eaLnBrk="1" fontAlgn="auto" latinLnBrk="0" hangingPunct="1">
              <a:lnSpc>
                <a:spcPct val="100000"/>
              </a:lnSpc>
              <a:spcBef>
                <a:spcPts val="0"/>
              </a:spcBef>
              <a:spcAft>
                <a:spcPts val="0"/>
              </a:spcAft>
              <a:buClrTx/>
              <a:buSzTx/>
              <a:buFontTx/>
              <a:buNone/>
              <a:tabLst/>
              <a:defRPr/>
            </a:pPr>
            <a:r>
              <a:rPr lang="en-US" baseline="0" dirty="0" smtClean="0"/>
              <a:t>Trainer’s Notes: In addition to noting the circumstances in which the command center can be helpful, also note that the rest of the field team and the national command center are backstops to help get the problem solved.</a:t>
            </a:r>
          </a:p>
          <a:p>
            <a:pPr defTabSz="933602">
              <a:defRPr/>
            </a:pPr>
            <a:endParaRPr lang="en-US" baseline="0" dirty="0" smtClean="0"/>
          </a:p>
          <a:p>
            <a:pPr defTabSz="933602">
              <a:defRPr/>
            </a:pPr>
            <a:r>
              <a:rPr lang="en-US" baseline="0" dirty="0" smtClean="0"/>
              <a:t>Content:</a:t>
            </a:r>
          </a:p>
          <a:p>
            <a:pPr marL="171450" indent="-171450" defTabSz="933602">
              <a:buFont typeface="Arial" panose="020B0604020202020204" pitchFamily="34" charset="0"/>
              <a:buChar char="•"/>
              <a:defRPr/>
            </a:pPr>
            <a:r>
              <a:rPr lang="en-US" baseline="0" dirty="0" smtClean="0"/>
              <a:t>Some examples of specific issues that should involve your command center:</a:t>
            </a:r>
          </a:p>
          <a:p>
            <a:pPr marL="632250" lvl="1" indent="-175050" defTabSz="933602">
              <a:buFont typeface="Arial" panose="020B0604020202020204" pitchFamily="34" charset="0"/>
              <a:buChar char="•"/>
              <a:defRPr/>
            </a:pPr>
            <a:r>
              <a:rPr lang="en-US" baseline="0" dirty="0" smtClean="0"/>
              <a:t>Machines are broken down at the polling place</a:t>
            </a:r>
          </a:p>
          <a:p>
            <a:pPr marL="632250" lvl="1" indent="-175050" defTabSz="933602">
              <a:buFont typeface="Arial" panose="020B0604020202020204" pitchFamily="34" charset="0"/>
              <a:buChar char="•"/>
              <a:defRPr/>
            </a:pPr>
            <a:r>
              <a:rPr lang="en-US" baseline="0" dirty="0" smtClean="0"/>
              <a:t>Poll workers are asking for ID that is not required</a:t>
            </a:r>
          </a:p>
          <a:p>
            <a:pPr marL="632250" lvl="1" indent="-175050" defTabSz="933602">
              <a:buFont typeface="Arial" panose="020B0604020202020204" pitchFamily="34" charset="0"/>
              <a:buChar char="•"/>
              <a:defRPr/>
            </a:pPr>
            <a:r>
              <a:rPr lang="en-US" baseline="0" dirty="0" smtClean="0"/>
              <a:t>Poll workers are not offering voters provisional ballots when they should be</a:t>
            </a:r>
          </a:p>
          <a:p>
            <a:pPr marL="632250" lvl="1" indent="-175050" defTabSz="933602">
              <a:buFont typeface="Arial" panose="020B0604020202020204" pitchFamily="34" charset="0"/>
              <a:buChar char="•"/>
              <a:defRPr/>
            </a:pPr>
            <a:r>
              <a:rPr lang="en-US" baseline="0" dirty="0" smtClean="0"/>
              <a:t>Police presence at the polling place</a:t>
            </a:r>
          </a:p>
          <a:p>
            <a:pPr marL="632250" lvl="1" indent="-175050" defTabSz="933602">
              <a:buFont typeface="Arial" panose="020B0604020202020204" pitchFamily="34" charset="0"/>
              <a:buChar char="•"/>
              <a:defRPr/>
            </a:pPr>
            <a:r>
              <a:rPr lang="en-US" baseline="0" dirty="0" smtClean="0"/>
              <a:t>If voters who do not speak English are leaving without voting</a:t>
            </a:r>
          </a:p>
          <a:p>
            <a:pPr marL="632250" lvl="1" indent="-175050" defTabSz="933602">
              <a:buFont typeface="Arial" panose="020B0604020202020204" pitchFamily="34" charset="0"/>
              <a:buChar char="•"/>
              <a:defRPr/>
            </a:pPr>
            <a:r>
              <a:rPr lang="en-US" baseline="0" dirty="0" smtClean="0"/>
              <a:t>There is a step without a ramp or other issues that make the polling place difficult or impossible to access for voters with mobility challenges</a:t>
            </a:r>
          </a:p>
          <a:p>
            <a:pPr marL="632250" lvl="1" indent="-175050" defTabSz="933602">
              <a:buFont typeface="Arial" panose="020B0604020202020204" pitchFamily="34" charset="0"/>
              <a:buChar char="•"/>
              <a:defRPr/>
            </a:pPr>
            <a:r>
              <a:rPr lang="en-US" baseline="0" dirty="0" smtClean="0"/>
              <a:t>Anything else that typically comes up in your state that you should be alerted to</a:t>
            </a:r>
          </a:p>
          <a:p>
            <a:pPr marL="175050" marR="0" lvl="0" indent="-175050" algn="l" defTabSz="93360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Give an example of how command center involvement in the past has allowed for greater resolution. For example, in Pennsylvania in 2014 there was a polling place that wasn’t open in time. The command center got involved and called local election officials, who wanted to move the polling place over a mile away because no poll workers had shown up. The command center—along with voters and the poll monitor on the ground—was able to prevent this move and got the election officials to open the polling place with replacement workers by 11 a.m. rather than simply posting a sign for voters who arrived telling them to go more than a mile away, which would have been a challenge for many of the elderly voters there. The command center also worked with partners to publicize that the polling place was now open in local media.</a:t>
            </a:r>
          </a:p>
        </p:txBody>
      </p:sp>
      <p:sp>
        <p:nvSpPr>
          <p:cNvPr id="4" name="Slide Number Placeholder 3"/>
          <p:cNvSpPr>
            <a:spLocks noGrp="1"/>
          </p:cNvSpPr>
          <p:nvPr>
            <p:ph type="sldNum" sz="quarter" idx="10"/>
          </p:nvPr>
        </p:nvSpPr>
        <p:spPr/>
        <p:txBody>
          <a:bodyPr/>
          <a:lstStyle/>
          <a:p>
            <a:fld id="{AFF8FB0E-36AD-42BE-9BFC-7D248A483664}"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10738246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8500"/>
            <a:ext cx="4657725" cy="3492500"/>
          </a:xfrm>
        </p:spPr>
      </p:sp>
      <p:sp>
        <p:nvSpPr>
          <p:cNvPr id="3" name="Notes Placeholder 2"/>
          <p:cNvSpPr>
            <a:spLocks noGrp="1"/>
          </p:cNvSpPr>
          <p:nvPr>
            <p:ph type="body" idx="1"/>
          </p:nvPr>
        </p:nvSpPr>
        <p:spPr/>
        <p:txBody>
          <a:bodyPr>
            <a:normAutofit/>
          </a:bodyPr>
          <a:lstStyle/>
          <a:p>
            <a:r>
              <a:rPr lang="en-US" dirty="0" smtClean="0"/>
              <a:t>As we head into the final stretch we are encouraging voters to make a plan to vote which includes:</a:t>
            </a:r>
          </a:p>
          <a:p>
            <a:pPr marL="171450" indent="-171450">
              <a:buFont typeface="Arial" panose="020B0604020202020204" pitchFamily="34" charset="0"/>
              <a:buChar char="•"/>
            </a:pPr>
            <a:r>
              <a:rPr lang="en-US" dirty="0" smtClean="0"/>
              <a:t>Register</a:t>
            </a:r>
            <a:r>
              <a:rPr lang="en-US" baseline="0" dirty="0" smtClean="0"/>
              <a:t> and verify your voter registration at your current address</a:t>
            </a:r>
          </a:p>
          <a:p>
            <a:pPr marL="628650" lvl="1" indent="-171450">
              <a:buFont typeface="Arial" panose="020B0604020202020204" pitchFamily="34" charset="0"/>
              <a:buChar char="•"/>
            </a:pPr>
            <a:r>
              <a:rPr lang="en-US" baseline="0" dirty="0" smtClean="0"/>
              <a:t>Every year we have voters confused about whether they have to re-register if they have moved or the hardest call on Election Day, if they have to register at all</a:t>
            </a:r>
          </a:p>
          <a:p>
            <a:pPr marL="628650" lvl="1" indent="-171450">
              <a:buFont typeface="Arial" panose="020B0604020202020204" pitchFamily="34" charset="0"/>
              <a:buChar char="•"/>
            </a:pPr>
            <a:r>
              <a:rPr lang="en-US" baseline="0" dirty="0" smtClean="0"/>
              <a:t>Voters should know when and where they will vote: if their state offers early or absentee voting or where their polling location is. We are monitoring last minute polling places.</a:t>
            </a:r>
          </a:p>
          <a:p>
            <a:pPr marL="628650" lvl="1" indent="-171450">
              <a:buFont typeface="Arial" panose="020B0604020202020204" pitchFamily="34" charset="0"/>
              <a:buChar char="•"/>
            </a:pPr>
            <a:r>
              <a:rPr lang="en-US" baseline="0" dirty="0" smtClean="0"/>
              <a:t>Make sure voters know what the need to vote at the polls. Do they need ID? Do they require language assistance? Do they need a ride to the polls?</a:t>
            </a:r>
          </a:p>
          <a:p>
            <a:pPr marL="628650" lvl="1" indent="-171450">
              <a:buFont typeface="Arial" panose="020B0604020202020204" pitchFamily="34" charset="0"/>
              <a:buChar char="•"/>
            </a:pPr>
            <a:r>
              <a:rPr lang="en-US" baseline="0" dirty="0" smtClean="0"/>
              <a:t>And finally make sure they know that if they have questions or problems call 866-OUR-VOTE</a:t>
            </a:r>
            <a:endParaRPr lang="en-US" dirty="0" smtClean="0"/>
          </a:p>
          <a:p>
            <a:r>
              <a:rPr lang="en-US" dirty="0" smtClean="0"/>
              <a:t>Photo links to online version.</a:t>
            </a:r>
            <a:endParaRPr lang="en-US" dirty="0"/>
          </a:p>
        </p:txBody>
      </p:sp>
      <p:sp>
        <p:nvSpPr>
          <p:cNvPr id="4" name="Slide Number Placeholder 3"/>
          <p:cNvSpPr>
            <a:spLocks noGrp="1"/>
          </p:cNvSpPr>
          <p:nvPr>
            <p:ph type="sldNum" sz="quarter" idx="10"/>
          </p:nvPr>
        </p:nvSpPr>
        <p:spPr/>
        <p:txBody>
          <a:bodyPr/>
          <a:lstStyle/>
          <a:p>
            <a:fld id="{2F105E21-D401-4041-BE7B-581532A288E2}"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39601659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457200" rtl="0" eaLnBrk="1" fontAlgn="auto" latinLnBrk="0" hangingPunct="1">
              <a:lnSpc>
                <a:spcPct val="100000"/>
              </a:lnSpc>
              <a:spcBef>
                <a:spcPts val="0"/>
              </a:spcBef>
              <a:spcAft>
                <a:spcPts val="0"/>
              </a:spcAft>
              <a:buClrTx/>
              <a:buSzTx/>
              <a:buFontTx/>
              <a:buNone/>
              <a:tabLst/>
              <a:defRPr/>
            </a:pPr>
            <a:endParaRPr lang="en-US" sz="1600" dirty="0" smtClean="0">
              <a:solidFill>
                <a:schemeClr val="bg1"/>
              </a:solidFill>
              <a:latin typeface="Franklin Gothic Book" panose="020B0503020102020204" pitchFamily="34" charset="0"/>
            </a:endParaRPr>
          </a:p>
          <a:p>
            <a:endParaRPr lang="en-US" dirty="0"/>
          </a:p>
        </p:txBody>
      </p:sp>
      <p:sp>
        <p:nvSpPr>
          <p:cNvPr id="4" name="Slide Number Placeholder 3"/>
          <p:cNvSpPr>
            <a:spLocks noGrp="1"/>
          </p:cNvSpPr>
          <p:nvPr>
            <p:ph type="sldNum" sz="quarter" idx="10"/>
          </p:nvPr>
        </p:nvSpPr>
        <p:spPr/>
        <p:txBody>
          <a:bodyPr/>
          <a:lstStyle/>
          <a:p>
            <a:fld id="{2F105E21-D401-4041-BE7B-581532A288E2}" type="slidenum">
              <a:rPr lang="en-US" smtClean="0">
                <a:solidFill>
                  <a:prstClr val="black"/>
                </a:solidFill>
              </a:rPr>
              <a:pPr/>
              <a:t>23</a:t>
            </a:fld>
            <a:endParaRPr lang="en-US">
              <a:solidFill>
                <a:prstClr val="black"/>
              </a:solidFill>
            </a:endParaRPr>
          </a:p>
        </p:txBody>
      </p:sp>
      <p:sp>
        <p:nvSpPr>
          <p:cNvPr id="5" name="TextBox 4"/>
          <p:cNvSpPr txBox="1"/>
          <p:nvPr/>
        </p:nvSpPr>
        <p:spPr>
          <a:xfrm>
            <a:off x="922337" y="4422190"/>
            <a:ext cx="5257800" cy="3108543"/>
          </a:xfrm>
          <a:prstGeom prst="rect">
            <a:avLst/>
          </a:prstGeom>
          <a:noFill/>
        </p:spPr>
        <p:txBody>
          <a:bodyPr wrap="square" rtlCol="0">
            <a:spAutoFit/>
          </a:bodyPr>
          <a:lstStyle/>
          <a:p>
            <a:r>
              <a:rPr lang="en-US" sz="1400" dirty="0" smtClean="0">
                <a:solidFill>
                  <a:prstClr val="black"/>
                </a:solidFill>
              </a:rPr>
              <a:t>So what is unique to the election. Why do we need to support voter protection program?</a:t>
            </a:r>
          </a:p>
          <a:p>
            <a:pPr marL="285750" indent="-285750">
              <a:buFont typeface="Arial" panose="020B0604020202020204" pitchFamily="34" charset="0"/>
              <a:buChar char="•"/>
            </a:pPr>
            <a:r>
              <a:rPr lang="en-US" sz="1400" dirty="0" smtClean="0">
                <a:solidFill>
                  <a:prstClr val="black"/>
                </a:solidFill>
              </a:rPr>
              <a:t>The anti-immigrant and racist tone of this election has us concerned about more challenges at the polls—might be an uncoordinated effort.</a:t>
            </a:r>
          </a:p>
          <a:p>
            <a:pPr marL="285750" indent="-285750">
              <a:buFont typeface="Arial" panose="020B0604020202020204" pitchFamily="34" charset="0"/>
              <a:buChar char="•"/>
            </a:pPr>
            <a:r>
              <a:rPr lang="en-US" sz="1400" dirty="0" smtClean="0">
                <a:solidFill>
                  <a:prstClr val="black"/>
                </a:solidFill>
              </a:rPr>
              <a:t>Need to talk to EO’s about a safety plan, how challenges will be treated and have more poll monitories. Already working in about 24 states,</a:t>
            </a:r>
          </a:p>
          <a:p>
            <a:pPr marL="285750" indent="-285750">
              <a:buFont typeface="Arial" panose="020B0604020202020204" pitchFamily="34" charset="0"/>
              <a:buChar char="•"/>
            </a:pPr>
            <a:r>
              <a:rPr lang="en-US" sz="1400" dirty="0" smtClean="0">
                <a:solidFill>
                  <a:prstClr val="black"/>
                </a:solidFill>
              </a:rPr>
              <a:t> Last minute changes—Don’t have full protection of the VRA. We saw what happened in Arizona. During NC primary a polling place moved and no voters were notified. In Macon-Bibb a polling place in AA precinct moved to Sheriff’s office. Able to fight back and get moved to church but we need more resources to track these changes and stop them ahead of </a:t>
            </a:r>
            <a:r>
              <a:rPr lang="en-US" sz="1400" dirty="0" err="1" smtClean="0">
                <a:solidFill>
                  <a:prstClr val="black"/>
                </a:solidFill>
              </a:rPr>
              <a:t>Eday</a:t>
            </a:r>
            <a:r>
              <a:rPr lang="en-US" sz="1400" dirty="0" smtClean="0">
                <a:solidFill>
                  <a:prstClr val="black"/>
                </a:solidFill>
              </a:rPr>
              <a:t>.</a:t>
            </a:r>
            <a:endParaRPr lang="en-US" sz="1400" dirty="0">
              <a:solidFill>
                <a:prstClr val="black"/>
              </a:solidFill>
            </a:endParaRPr>
          </a:p>
        </p:txBody>
      </p:sp>
    </p:spTree>
    <p:extLst>
      <p:ext uri="{BB962C8B-B14F-4D97-AF65-F5344CB8AC3E}">
        <p14:creationId xmlns:p14="http://schemas.microsoft.com/office/powerpoint/2010/main" val="11399697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457200" rtl="0" eaLnBrk="1" fontAlgn="auto" latinLnBrk="0" hangingPunct="1">
              <a:lnSpc>
                <a:spcPct val="100000"/>
              </a:lnSpc>
              <a:spcBef>
                <a:spcPts val="0"/>
              </a:spcBef>
              <a:spcAft>
                <a:spcPts val="0"/>
              </a:spcAft>
              <a:buClrTx/>
              <a:buSzTx/>
              <a:buFontTx/>
              <a:buNone/>
              <a:tabLst/>
              <a:defRPr/>
            </a:pPr>
            <a:endParaRPr lang="en-US" sz="1600" dirty="0" smtClean="0">
              <a:solidFill>
                <a:schemeClr val="bg1"/>
              </a:solidFill>
              <a:latin typeface="Franklin Gothic Book" panose="020B0503020102020204" pitchFamily="34" charset="0"/>
            </a:endParaRPr>
          </a:p>
          <a:p>
            <a:endParaRPr lang="en-US" dirty="0"/>
          </a:p>
        </p:txBody>
      </p:sp>
      <p:sp>
        <p:nvSpPr>
          <p:cNvPr id="4" name="Slide Number Placeholder 3"/>
          <p:cNvSpPr>
            <a:spLocks noGrp="1"/>
          </p:cNvSpPr>
          <p:nvPr>
            <p:ph type="sldNum" sz="quarter" idx="10"/>
          </p:nvPr>
        </p:nvSpPr>
        <p:spPr/>
        <p:txBody>
          <a:bodyPr/>
          <a:lstStyle/>
          <a:p>
            <a:fld id="{2F105E21-D401-4041-BE7B-581532A288E2}" type="slidenum">
              <a:rPr lang="en-US" smtClean="0">
                <a:solidFill>
                  <a:prstClr val="black"/>
                </a:solidFill>
              </a:rPr>
              <a:pPr/>
              <a:t>24</a:t>
            </a:fld>
            <a:endParaRPr lang="en-US">
              <a:solidFill>
                <a:prstClr val="black"/>
              </a:solidFill>
            </a:endParaRPr>
          </a:p>
        </p:txBody>
      </p:sp>
      <p:sp>
        <p:nvSpPr>
          <p:cNvPr id="5" name="TextBox 4"/>
          <p:cNvSpPr txBox="1"/>
          <p:nvPr/>
        </p:nvSpPr>
        <p:spPr>
          <a:xfrm>
            <a:off x="922337" y="4422190"/>
            <a:ext cx="5257800" cy="3108543"/>
          </a:xfrm>
          <a:prstGeom prst="rect">
            <a:avLst/>
          </a:prstGeom>
          <a:noFill/>
        </p:spPr>
        <p:txBody>
          <a:bodyPr wrap="square" rtlCol="0">
            <a:spAutoFit/>
          </a:bodyPr>
          <a:lstStyle/>
          <a:p>
            <a:r>
              <a:rPr lang="en-US" sz="1400" dirty="0" smtClean="0">
                <a:solidFill>
                  <a:prstClr val="black"/>
                </a:solidFill>
              </a:rPr>
              <a:t>So what is unique to the election. Why do we need to support voter protection program?</a:t>
            </a:r>
          </a:p>
          <a:p>
            <a:pPr marL="285750" indent="-285750">
              <a:buFont typeface="Arial" panose="020B0604020202020204" pitchFamily="34" charset="0"/>
              <a:buChar char="•"/>
            </a:pPr>
            <a:r>
              <a:rPr lang="en-US" sz="1400" dirty="0" smtClean="0">
                <a:solidFill>
                  <a:prstClr val="black"/>
                </a:solidFill>
              </a:rPr>
              <a:t>The anti-immigrant and racist tone of this election has us concerned about more challenges at the polls—might be an uncoordinated effort.</a:t>
            </a:r>
          </a:p>
          <a:p>
            <a:pPr marL="285750" indent="-285750">
              <a:buFont typeface="Arial" panose="020B0604020202020204" pitchFamily="34" charset="0"/>
              <a:buChar char="•"/>
            </a:pPr>
            <a:r>
              <a:rPr lang="en-US" sz="1400" dirty="0" smtClean="0">
                <a:solidFill>
                  <a:prstClr val="black"/>
                </a:solidFill>
              </a:rPr>
              <a:t>Need to talk to EO’s about a safety plan, how challenges will be treated and have more poll monitories. Already working in about 24 states,</a:t>
            </a:r>
          </a:p>
          <a:p>
            <a:pPr marL="285750" indent="-285750">
              <a:buFont typeface="Arial" panose="020B0604020202020204" pitchFamily="34" charset="0"/>
              <a:buChar char="•"/>
            </a:pPr>
            <a:r>
              <a:rPr lang="en-US" sz="1400" dirty="0" smtClean="0">
                <a:solidFill>
                  <a:prstClr val="black"/>
                </a:solidFill>
              </a:rPr>
              <a:t> Last minute changes—Don’t have full protection of the VRA. We saw what happened in Arizona. During NC primary a polling place moved and no voters were notified. In Macon-Bibb a polling place in AA precinct moved to Sheriff’s office. Able to fight back and get moved to church but we need more resources to track these changes and stop them ahead of </a:t>
            </a:r>
            <a:r>
              <a:rPr lang="en-US" sz="1400" dirty="0" err="1" smtClean="0">
                <a:solidFill>
                  <a:prstClr val="black"/>
                </a:solidFill>
              </a:rPr>
              <a:t>Eday</a:t>
            </a:r>
            <a:r>
              <a:rPr lang="en-US" sz="1400" dirty="0" smtClean="0">
                <a:solidFill>
                  <a:prstClr val="black"/>
                </a:solidFill>
              </a:rPr>
              <a:t>.</a:t>
            </a:r>
            <a:endParaRPr lang="en-US" sz="1400" dirty="0">
              <a:solidFill>
                <a:prstClr val="black"/>
              </a:solidFill>
            </a:endParaRPr>
          </a:p>
        </p:txBody>
      </p:sp>
    </p:spTree>
    <p:extLst>
      <p:ext uri="{BB962C8B-B14F-4D97-AF65-F5344CB8AC3E}">
        <p14:creationId xmlns:p14="http://schemas.microsoft.com/office/powerpoint/2010/main" val="2577964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8500"/>
            <a:ext cx="4657725" cy="34925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F105E21-D401-4041-BE7B-581532A288E2}"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087281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457200" rtl="0" eaLnBrk="1" fontAlgn="auto" latinLnBrk="0" hangingPunct="1">
              <a:lnSpc>
                <a:spcPct val="100000"/>
              </a:lnSpc>
              <a:spcBef>
                <a:spcPts val="0"/>
              </a:spcBef>
              <a:spcAft>
                <a:spcPts val="0"/>
              </a:spcAft>
              <a:buClrTx/>
              <a:buSzTx/>
              <a:buFontTx/>
              <a:buNone/>
              <a:tabLst/>
              <a:defRPr/>
            </a:pPr>
            <a:endParaRPr lang="en-US" sz="1600" dirty="0" smtClean="0">
              <a:solidFill>
                <a:schemeClr val="bg1"/>
              </a:solidFill>
              <a:latin typeface="Franklin Gothic Book" panose="020B0503020102020204" pitchFamily="34" charset="0"/>
            </a:endParaRPr>
          </a:p>
          <a:p>
            <a:endParaRPr lang="en-US" dirty="0"/>
          </a:p>
        </p:txBody>
      </p:sp>
      <p:sp>
        <p:nvSpPr>
          <p:cNvPr id="4" name="Slide Number Placeholder 3"/>
          <p:cNvSpPr>
            <a:spLocks noGrp="1"/>
          </p:cNvSpPr>
          <p:nvPr>
            <p:ph type="sldNum" sz="quarter" idx="10"/>
          </p:nvPr>
        </p:nvSpPr>
        <p:spPr/>
        <p:txBody>
          <a:bodyPr/>
          <a:lstStyle/>
          <a:p>
            <a:fld id="{2F105E21-D401-4041-BE7B-581532A288E2}" type="slidenum">
              <a:rPr lang="en-US" smtClean="0">
                <a:solidFill>
                  <a:prstClr val="black"/>
                </a:solidFill>
              </a:rPr>
              <a:pPr/>
              <a:t>10</a:t>
            </a:fld>
            <a:endParaRPr lang="en-US">
              <a:solidFill>
                <a:prstClr val="black"/>
              </a:solidFill>
            </a:endParaRPr>
          </a:p>
        </p:txBody>
      </p:sp>
      <p:sp>
        <p:nvSpPr>
          <p:cNvPr id="5" name="Rectangle 4"/>
          <p:cNvSpPr/>
          <p:nvPr/>
        </p:nvSpPr>
        <p:spPr>
          <a:xfrm>
            <a:off x="950684" y="4423331"/>
            <a:ext cx="5124905" cy="4323299"/>
          </a:xfrm>
          <a:prstGeom prst="rect">
            <a:avLst/>
          </a:prstGeom>
        </p:spPr>
        <p:txBody>
          <a:bodyPr wrap="square">
            <a:spAutoFit/>
          </a:bodyPr>
          <a:lstStyle/>
          <a:p>
            <a:pPr marL="342900" indent="-342900">
              <a:lnSpc>
                <a:spcPct val="107000"/>
              </a:lnSpc>
              <a:spcAft>
                <a:spcPts val="800"/>
              </a:spcAft>
              <a:buFont typeface="Symbol" panose="05050102010706020507" pitchFamily="18" charset="2"/>
              <a:buChar char=""/>
            </a:pPr>
            <a:r>
              <a:rPr lang="en-US" sz="1200" dirty="0" smtClean="0">
                <a:solidFill>
                  <a:prstClr val="black"/>
                </a:solidFill>
                <a:ea typeface="Times New Roman" panose="02020603050405020304" pitchFamily="18" charset="0"/>
                <a:cs typeface="Calibri" panose="020F0502020204030204" pitchFamily="34" charset="0"/>
              </a:rPr>
              <a:t>Voters have lacked basic understanding of voting process or not known when and where to vote.</a:t>
            </a:r>
          </a:p>
          <a:p>
            <a:pPr marL="342900" indent="-342900">
              <a:lnSpc>
                <a:spcPct val="107000"/>
              </a:lnSpc>
              <a:spcAft>
                <a:spcPts val="800"/>
              </a:spcAft>
              <a:buFont typeface="Symbol" panose="05050102010706020507" pitchFamily="18" charset="2"/>
              <a:buChar char=""/>
            </a:pPr>
            <a:r>
              <a:rPr lang="en-US" sz="1200" dirty="0">
                <a:solidFill>
                  <a:prstClr val="black"/>
                </a:solidFill>
              </a:rPr>
              <a:t>We have found that election officials are unprepared for the number of voters who are turning out. This has resulted in long lines and not enough resources like poll workers, voting machines, and ballot shortages. On Super Tuesday, websites in AL, TX and CO which contained key voting information were down for part of the day. </a:t>
            </a:r>
          </a:p>
          <a:p>
            <a:pPr marL="342900" indent="-342900">
              <a:lnSpc>
                <a:spcPct val="107000"/>
              </a:lnSpc>
              <a:spcAft>
                <a:spcPts val="800"/>
              </a:spcAft>
              <a:buFont typeface="Symbol" panose="05050102010706020507" pitchFamily="18" charset="2"/>
              <a:buChar char=""/>
            </a:pPr>
            <a:r>
              <a:rPr lang="en-US" sz="1200" dirty="0" smtClean="0">
                <a:solidFill>
                  <a:prstClr val="black"/>
                </a:solidFill>
              </a:rPr>
              <a:t>In </a:t>
            </a:r>
            <a:r>
              <a:rPr lang="en-US" sz="1200" dirty="0">
                <a:solidFill>
                  <a:prstClr val="black"/>
                </a:solidFill>
              </a:rPr>
              <a:t>Texas and North Carolina, two states formerly covered by Section 5 of the Voting Rights Act</a:t>
            </a:r>
            <a:r>
              <a:rPr lang="en-US" sz="1200" dirty="0" smtClean="0">
                <a:solidFill>
                  <a:prstClr val="black"/>
                </a:solidFill>
              </a:rPr>
              <a:t>, </a:t>
            </a:r>
            <a:r>
              <a:rPr lang="en-US" sz="1200" dirty="0">
                <a:solidFill>
                  <a:prstClr val="black"/>
                </a:solidFill>
              </a:rPr>
              <a:t>implemented voter ID laws since the </a:t>
            </a:r>
            <a:r>
              <a:rPr lang="en-US" sz="1200" i="1" dirty="0">
                <a:solidFill>
                  <a:prstClr val="black"/>
                </a:solidFill>
              </a:rPr>
              <a:t>Shelby</a:t>
            </a:r>
            <a:r>
              <a:rPr lang="en-US" sz="1200" dirty="0">
                <a:solidFill>
                  <a:prstClr val="black"/>
                </a:solidFill>
              </a:rPr>
              <a:t> </a:t>
            </a:r>
            <a:r>
              <a:rPr lang="en-US" sz="1200" dirty="0" smtClean="0">
                <a:solidFill>
                  <a:prstClr val="black"/>
                </a:solidFill>
              </a:rPr>
              <a:t>decision. Voters </a:t>
            </a:r>
            <a:r>
              <a:rPr lang="en-US" sz="1200" dirty="0">
                <a:solidFill>
                  <a:prstClr val="black"/>
                </a:solidFill>
              </a:rPr>
              <a:t>reported being turned away for lacking voter ID, forced to cast provisional ballots, and confusion by poll workers on how to administer the voter ID laws during the primaries</a:t>
            </a:r>
            <a:r>
              <a:rPr lang="en-US" sz="1200" dirty="0" smtClean="0">
                <a:solidFill>
                  <a:prstClr val="black"/>
                </a:solidFill>
              </a:rPr>
              <a:t>. </a:t>
            </a:r>
            <a:r>
              <a:rPr lang="en-US" sz="1200" dirty="0">
                <a:solidFill>
                  <a:prstClr val="black"/>
                </a:solidFill>
              </a:rPr>
              <a:t>Even in states without restrictive voter ID laws, there have been reports or confusion or incorrect information by poll workers for </a:t>
            </a:r>
            <a:r>
              <a:rPr lang="en-US" sz="1200" dirty="0" smtClean="0">
                <a:solidFill>
                  <a:prstClr val="black"/>
                </a:solidFill>
              </a:rPr>
              <a:t>example, students at Wheaton College in Illinois were told they had to show additional forms of ID with the college’s mailing address.</a:t>
            </a:r>
            <a:endParaRPr lang="en-US" sz="1200" dirty="0" smtClean="0">
              <a:solidFill>
                <a:prstClr val="black"/>
              </a:solidFill>
              <a:ea typeface="Times New Roman" panose="02020603050405020304" pitchFamily="18" charset="0"/>
              <a:cs typeface="Calibri" panose="020F0502020204030204" pitchFamily="34" charset="0"/>
            </a:endParaRPr>
          </a:p>
          <a:p>
            <a:pPr marL="342900" indent="-342900">
              <a:lnSpc>
                <a:spcPct val="107000"/>
              </a:lnSpc>
              <a:spcAft>
                <a:spcPts val="800"/>
              </a:spcAft>
              <a:buFont typeface="Symbol" panose="05050102010706020507" pitchFamily="18" charset="2"/>
              <a:buChar char=""/>
            </a:pPr>
            <a:r>
              <a:rPr lang="en-US" sz="1200" dirty="0" smtClean="0">
                <a:solidFill>
                  <a:prstClr val="black"/>
                </a:solidFill>
              </a:rPr>
              <a:t>Voter reg. Updating </a:t>
            </a:r>
            <a:r>
              <a:rPr lang="en-US" sz="1200" dirty="0">
                <a:solidFill>
                  <a:prstClr val="black"/>
                </a:solidFill>
              </a:rPr>
              <a:t>voter registration, voters not appearing on the rolls, or purging</a:t>
            </a:r>
            <a:r>
              <a:rPr lang="en-US" sz="1200" dirty="0" smtClean="0">
                <a:solidFill>
                  <a:prstClr val="black"/>
                </a:solidFill>
              </a:rPr>
              <a:t>.</a:t>
            </a:r>
          </a:p>
          <a:p>
            <a:pPr marL="342900" indent="-342900">
              <a:lnSpc>
                <a:spcPct val="107000"/>
              </a:lnSpc>
              <a:spcAft>
                <a:spcPts val="800"/>
              </a:spcAft>
              <a:buFont typeface="Symbol" panose="05050102010706020507" pitchFamily="18" charset="2"/>
              <a:buChar char=""/>
            </a:pPr>
            <a:endParaRPr lang="en-US" sz="1600" dirty="0">
              <a:solidFill>
                <a:prstClr val="black"/>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266529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Goal: Provide volunteers an overview of the EP program</a:t>
            </a:r>
            <a:r>
              <a:rPr lang="en-US" baseline="0" dirty="0" smtClean="0"/>
              <a:t> and partners</a:t>
            </a:r>
            <a:r>
              <a:rPr lang="en-US" dirty="0" smtClean="0"/>
              <a:t>.</a:t>
            </a:r>
          </a:p>
          <a:p>
            <a:pPr>
              <a:lnSpc>
                <a:spcPct val="80000"/>
              </a:lnSpc>
              <a:buFontTx/>
              <a:buNone/>
            </a:pPr>
            <a:endParaRPr lang="en-US" altLang="en-US" dirty="0" smtClean="0"/>
          </a:p>
          <a:p>
            <a:pPr marL="0" marR="0" indent="0" algn="l" defTabSz="914400" rtl="0" eaLnBrk="1" fontAlgn="auto" latinLnBrk="0" hangingPunct="1">
              <a:lnSpc>
                <a:spcPct val="80000"/>
              </a:lnSpc>
              <a:spcBef>
                <a:spcPts val="0"/>
              </a:spcBef>
              <a:spcAft>
                <a:spcPts val="0"/>
              </a:spcAft>
              <a:buClrTx/>
              <a:buSzTx/>
              <a:buFontTx/>
              <a:buNone/>
              <a:tabLst/>
              <a:defRPr/>
            </a:pPr>
            <a:r>
              <a:rPr lang="en-US" baseline="0" dirty="0" smtClean="0"/>
              <a:t>Adaptation Note: Enter state specific field program info</a:t>
            </a:r>
            <a:endParaRPr lang="en-US" altLang="en-US" dirty="0" smtClean="0"/>
          </a:p>
          <a:p>
            <a:pPr>
              <a:lnSpc>
                <a:spcPct val="80000"/>
              </a:lnSpc>
              <a:buFontTx/>
              <a:buNone/>
            </a:pPr>
            <a:endParaRPr lang="en-US" altLang="en-US" dirty="0" smtClean="0"/>
          </a:p>
          <a:p>
            <a:pPr>
              <a:buFontTx/>
              <a:buNone/>
            </a:pPr>
            <a:r>
              <a:rPr lang="en-US" altLang="en-US" dirty="0" smtClean="0"/>
              <a:t>Content:</a:t>
            </a:r>
          </a:p>
          <a:p>
            <a:pPr marL="635000" lvl="1" indent="-173038">
              <a:buFontTx/>
              <a:buChar char="•"/>
            </a:pPr>
            <a:r>
              <a:rPr lang="en-US" altLang="en-US" dirty="0" smtClean="0"/>
              <a:t>In addition to an English</a:t>
            </a:r>
            <a:r>
              <a:rPr lang="en-US" altLang="en-US" baseline="0" dirty="0" smtClean="0"/>
              <a:t> line hotline, we also have partners providing assistance in other languages.</a:t>
            </a:r>
            <a:endParaRPr lang="en-US" altLang="en-US" dirty="0" smtClean="0"/>
          </a:p>
          <a:p>
            <a:pPr marL="635000" lvl="1" indent="-173038">
              <a:buFontTx/>
              <a:buChar char="•"/>
            </a:pPr>
            <a:r>
              <a:rPr lang="en-US" altLang="en-US" dirty="0" smtClean="0">
                <a:cs typeface="Arial" panose="020B0604020202020204" pitchFamily="34" charset="0"/>
              </a:rPr>
              <a:t>If a voter needs help in Spanish or an Asian language, call the appropriate hotline for them to try to get someone on the phone who can communicate with the voter in the language they are most comfortable in.</a:t>
            </a:r>
          </a:p>
          <a:p>
            <a:pPr marL="635000" lvl="1" indent="-173038">
              <a:buFontTx/>
              <a:buChar char="•"/>
            </a:pPr>
            <a:r>
              <a:rPr lang="en-US" altLang="en-US" dirty="0" smtClean="0">
                <a:cs typeface="Arial" panose="020B0604020202020204" pitchFamily="34" charset="0"/>
              </a:rPr>
              <a:t>The Asian</a:t>
            </a:r>
            <a:r>
              <a:rPr lang="en-US" altLang="en-US" baseline="0" dirty="0" smtClean="0">
                <a:cs typeface="Arial" panose="020B0604020202020204" pitchFamily="34" charset="0"/>
              </a:rPr>
              <a:t> languages that the 888-API-VOTE hotline provides support in are: Chinese, Korean, Vietnamese, Tagalog, Hindi, Urdu, and Bengali</a:t>
            </a:r>
            <a:endParaRPr lang="en-US" altLang="en-US" dirty="0" smtClean="0">
              <a:cs typeface="Arial" panose="020B0604020202020204" pitchFamily="34" charset="0"/>
            </a:endParaRPr>
          </a:p>
          <a:p>
            <a:pPr marL="457200" lvl="1" indent="0">
              <a:buFont typeface="Arial" panose="020B0604020202020204" pitchFamily="34" charset="0"/>
              <a:buNone/>
            </a:pPr>
            <a:endParaRPr lang="en-US" u="none" baseline="0" dirty="0" smtClean="0"/>
          </a:p>
        </p:txBody>
      </p:sp>
      <p:sp>
        <p:nvSpPr>
          <p:cNvPr id="4" name="Slide Number Placeholder 3"/>
          <p:cNvSpPr>
            <a:spLocks noGrp="1"/>
          </p:cNvSpPr>
          <p:nvPr>
            <p:ph type="sldNum" sz="quarter" idx="10"/>
          </p:nvPr>
        </p:nvSpPr>
        <p:spPr/>
        <p:txBody>
          <a:bodyPr/>
          <a:lstStyle/>
          <a:p>
            <a:fld id="{AFF8FB0E-36AD-42BE-9BFC-7D248A483664}"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5730001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8500"/>
            <a:ext cx="4657725" cy="3492500"/>
          </a:xfrm>
        </p:spPr>
      </p:sp>
      <p:sp>
        <p:nvSpPr>
          <p:cNvPr id="3" name="Notes Placeholder 2"/>
          <p:cNvSpPr>
            <a:spLocks noGrp="1"/>
          </p:cNvSpPr>
          <p:nvPr>
            <p:ph type="body" idx="1"/>
          </p:nvPr>
        </p:nvSpPr>
        <p:spPr/>
        <p:txBody>
          <a:bodyPr>
            <a:normAutofit/>
          </a:bodyPr>
          <a:lstStyle/>
          <a:p>
            <a:r>
              <a:rPr lang="en-US" dirty="0" smtClean="0"/>
              <a:t>In 2016:</a:t>
            </a:r>
          </a:p>
          <a:p>
            <a:pPr marL="171450" indent="-171450">
              <a:buFont typeface="Arial" panose="020B0604020202020204" pitchFamily="34" charset="0"/>
              <a:buChar char="•"/>
            </a:pPr>
            <a:r>
              <a:rPr lang="en-US" dirty="0" smtClean="0"/>
              <a:t>12 national call centers based in DC, NY, Minneapolis and San Francisco which will take calls from multiple states</a:t>
            </a:r>
          </a:p>
          <a:p>
            <a:pPr marL="171450" indent="-171450">
              <a:buFont typeface="Arial" panose="020B0604020202020204" pitchFamily="34" charset="0"/>
              <a:buChar char="•"/>
            </a:pPr>
            <a:r>
              <a:rPr lang="en-US" dirty="0" smtClean="0"/>
              <a:t>10 local call centers that will take calls from a state or metro area</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smtClean="0"/>
              <a:t>We are working with partners in 26 states to build field programs where we will be monitoring problems at the polls and responding to them by contacting election officials</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Since January 1, 2016 we have receive over 30,000 call to 866-OUR-VOTE</a:t>
            </a:r>
            <a:endParaRPr lang="en-US" dirty="0"/>
          </a:p>
        </p:txBody>
      </p:sp>
      <p:sp>
        <p:nvSpPr>
          <p:cNvPr id="4" name="Slide Number Placeholder 3"/>
          <p:cNvSpPr>
            <a:spLocks noGrp="1"/>
          </p:cNvSpPr>
          <p:nvPr>
            <p:ph type="sldNum" sz="quarter" idx="10"/>
          </p:nvPr>
        </p:nvSpPr>
        <p:spPr/>
        <p:txBody>
          <a:bodyPr/>
          <a:lstStyle/>
          <a:p>
            <a:fld id="{2F105E21-D401-4041-BE7B-581532A288E2}"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983786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8500"/>
            <a:ext cx="4657725" cy="34925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F105E21-D401-4041-BE7B-581532A288E2}"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27982658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a:t>
            </a:r>
            <a:r>
              <a:rPr lang="en-US" baseline="0" dirty="0" smtClean="0"/>
              <a:t> Goal: Provide volunteers with the logistical info they need to be successful and hit the ground running</a:t>
            </a:r>
          </a:p>
          <a:p>
            <a:endParaRPr lang="en-US" baseline="0" dirty="0" smtClean="0"/>
          </a:p>
          <a:p>
            <a:r>
              <a:rPr lang="en-US" baseline="0" dirty="0" smtClean="0"/>
              <a:t>Adaptation Note: Add your command center’s phone number as the last line.</a:t>
            </a:r>
          </a:p>
          <a:p>
            <a:endParaRPr lang="en-US" baseline="0" dirty="0" smtClean="0"/>
          </a:p>
          <a:p>
            <a:r>
              <a:rPr lang="en-US" baseline="0" dirty="0" smtClean="0"/>
              <a:t>Trainer’s Notes: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Discuss when and from whom the</a:t>
            </a:r>
            <a:r>
              <a:rPr lang="en-US" sz="1200" kern="1200" baseline="0" dirty="0" smtClean="0">
                <a:solidFill>
                  <a:schemeClr val="tx1"/>
                </a:solidFill>
                <a:effectLst/>
                <a:latin typeface="+mn-lt"/>
                <a:ea typeface="+mn-ea"/>
                <a:cs typeface="+mn-cs"/>
              </a:rPr>
              <a:t> volunteers</a:t>
            </a:r>
            <a:r>
              <a:rPr lang="en-US" sz="1200" kern="1200" dirty="0" smtClean="0">
                <a:solidFill>
                  <a:schemeClr val="tx1"/>
                </a:solidFill>
                <a:effectLst/>
                <a:latin typeface="+mn-lt"/>
                <a:ea typeface="+mn-ea"/>
                <a:cs typeface="+mn-cs"/>
              </a:rPr>
              <a:t> should expect e-mails with their polling place assignments—or where to show up on Election</a:t>
            </a:r>
            <a:r>
              <a:rPr lang="en-US" sz="1200" kern="1200" baseline="0" dirty="0" smtClean="0">
                <a:solidFill>
                  <a:schemeClr val="tx1"/>
                </a:solidFill>
                <a:effectLst/>
                <a:latin typeface="+mn-lt"/>
                <a:ea typeface="+mn-ea"/>
                <a:cs typeface="+mn-cs"/>
              </a:rPr>
              <a:t> Day to receive them</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Explain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any other logistics the</a:t>
            </a:r>
            <a:r>
              <a:rPr lang="en-US" sz="1200" kern="1200" baseline="0" dirty="0" smtClean="0">
                <a:solidFill>
                  <a:schemeClr val="tx1"/>
                </a:solidFill>
                <a:effectLst/>
                <a:latin typeface="+mn-lt"/>
                <a:ea typeface="+mn-ea"/>
                <a:cs typeface="+mn-cs"/>
              </a:rPr>
              <a:t> volunteer needs (e.g., command center may call to tell them to go elsewhere where they’re needed, how to meet up with their partner, etc.)</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Include the command center phone number on</a:t>
            </a:r>
            <a:r>
              <a:rPr lang="en-US" sz="1200" kern="1200" baseline="0" dirty="0" smtClean="0">
                <a:solidFill>
                  <a:schemeClr val="tx1"/>
                </a:solidFill>
                <a:effectLst/>
                <a:latin typeface="+mn-lt"/>
                <a:ea typeface="+mn-ea"/>
                <a:cs typeface="+mn-cs"/>
              </a:rPr>
              <a:t> the slide and instruct volunteers to take out their phones and add that number now.</a:t>
            </a:r>
          </a:p>
          <a:p>
            <a:endParaRPr lang="en-US" baseline="0" dirty="0" smtClean="0"/>
          </a:p>
        </p:txBody>
      </p:sp>
      <p:sp>
        <p:nvSpPr>
          <p:cNvPr id="4" name="Slide Number Placeholder 3"/>
          <p:cNvSpPr>
            <a:spLocks noGrp="1"/>
          </p:cNvSpPr>
          <p:nvPr>
            <p:ph type="sldNum" sz="quarter" idx="10"/>
          </p:nvPr>
        </p:nvSpPr>
        <p:spPr/>
        <p:txBody>
          <a:bodyPr/>
          <a:lstStyle/>
          <a:p>
            <a:fld id="{AFF8FB0E-36AD-42BE-9BFC-7D248A483664}"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8157664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602"/>
            <a:r>
              <a:rPr lang="en-US" dirty="0" smtClean="0"/>
              <a:t>Slide Goal: Volunteers become familiar with their goals as a field volunteer</a:t>
            </a:r>
          </a:p>
          <a:p>
            <a:pPr defTabSz="933602"/>
            <a:endParaRPr lang="en-US" baseline="0" dirty="0" smtClean="0"/>
          </a:p>
          <a:p>
            <a:pPr defTabSz="933602"/>
            <a:r>
              <a:rPr lang="en-US" baseline="0" dirty="0" smtClean="0"/>
              <a:t>Content: </a:t>
            </a:r>
          </a:p>
          <a:p>
            <a:pPr marL="171450" indent="-171450" defTabSz="933602">
              <a:buFont typeface="Arial" panose="020B0604020202020204" pitchFamily="34" charset="0"/>
              <a:buChar char="•"/>
            </a:pPr>
            <a:r>
              <a:rPr lang="en-US" baseline="0" dirty="0" smtClean="0"/>
              <a:t>Volunteers will provide on-site assistance to voters by providing information and empowering them to advocate for themselves, as this slide indicates</a:t>
            </a:r>
          </a:p>
          <a:p>
            <a:pPr marL="171450" indent="-171450" defTabSz="933602">
              <a:buFont typeface="Arial" panose="020B0604020202020204" pitchFamily="34" charset="0"/>
              <a:buChar char="•"/>
            </a:pPr>
            <a:r>
              <a:rPr lang="en-US" baseline="0" dirty="0" smtClean="0"/>
              <a:t>Volunteers will identify and report problematic practices to the command center, who can intervene with election officials or instruct the volunteer on what to do on site.</a:t>
            </a:r>
          </a:p>
          <a:p>
            <a:pPr defTabSz="933602"/>
            <a:endParaRPr lang="en-US" baseline="0" dirty="0" smtClean="0"/>
          </a:p>
        </p:txBody>
      </p:sp>
      <p:sp>
        <p:nvSpPr>
          <p:cNvPr id="4" name="Slide Number Placeholder 3"/>
          <p:cNvSpPr>
            <a:spLocks noGrp="1"/>
          </p:cNvSpPr>
          <p:nvPr>
            <p:ph type="sldNum" sz="quarter" idx="10"/>
          </p:nvPr>
        </p:nvSpPr>
        <p:spPr/>
        <p:txBody>
          <a:bodyPr/>
          <a:lstStyle/>
          <a:p>
            <a:fld id="{AFF8FB0E-36AD-42BE-9BFC-7D248A483664}"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5724463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628" y="4481532"/>
            <a:ext cx="5621020" cy="4106656"/>
          </a:xfrm>
        </p:spPr>
        <p:txBody>
          <a:bodyPr/>
          <a:lstStyle/>
          <a:p>
            <a:pPr defTabSz="933602"/>
            <a:r>
              <a:rPr lang="en-US" dirty="0" smtClean="0"/>
              <a:t>Slide Goal: Provide</a:t>
            </a:r>
            <a:r>
              <a:rPr lang="en-US" baseline="0" dirty="0" smtClean="0"/>
              <a:t> overview of how field volunteers assist voters. </a:t>
            </a:r>
          </a:p>
          <a:p>
            <a:endParaRPr lang="en-US" baseline="0" dirty="0" smtClean="0"/>
          </a:p>
          <a:p>
            <a:pPr defTabSz="933602"/>
            <a:r>
              <a:rPr lang="en-US" baseline="0" dirty="0" smtClean="0"/>
              <a:t>Trainer’s Notes:</a:t>
            </a:r>
          </a:p>
          <a:p>
            <a:pPr marL="171450" indent="-171450" defTabSz="933602">
              <a:buFont typeface="Arial" panose="020B0604020202020204" pitchFamily="34" charset="0"/>
              <a:buChar char="•"/>
            </a:pPr>
            <a:r>
              <a:rPr lang="en-US" baseline="0" dirty="0" smtClean="0"/>
              <a:t>This slide is written for volunteers who will be outside of the polling place talking to voters as they enter and exit. If your volunteers will be allowed inside the polling place, you may want to tweak this content (on the slide and how you talk about it) to better reflect the experience they are likely to have. </a:t>
            </a:r>
          </a:p>
          <a:p>
            <a:pPr marL="171450" indent="-171450" defTabSz="933602">
              <a:buFont typeface="Arial" panose="020B0604020202020204" pitchFamily="34" charset="0"/>
              <a:buChar char="•"/>
            </a:pPr>
            <a:endParaRPr lang="en-US" baseline="0" dirty="0" smtClean="0"/>
          </a:p>
          <a:p>
            <a:pPr marL="0" indent="0" defTabSz="933602">
              <a:buFont typeface="Arial" panose="020B0604020202020204" pitchFamily="34" charset="0"/>
              <a:buNone/>
            </a:pPr>
            <a:r>
              <a:rPr lang="en-US" baseline="0" dirty="0" smtClean="0"/>
              <a:t>Content: </a:t>
            </a:r>
          </a:p>
          <a:p>
            <a:pPr marL="171450" indent="-171450" defTabSz="933602">
              <a:buFont typeface="Arial" panose="020B0604020202020204" pitchFamily="34" charset="0"/>
              <a:buChar char="•"/>
            </a:pPr>
            <a:r>
              <a:rPr lang="en-US" baseline="0" dirty="0" smtClean="0"/>
              <a:t>These are a few ways that you will be providing on-site assistance to voters.</a:t>
            </a:r>
          </a:p>
          <a:p>
            <a:pPr marL="171450" indent="-171450" defTabSz="933602">
              <a:buFont typeface="Arial" panose="020B0604020202020204" pitchFamily="34" charset="0"/>
              <a:buChar char="•"/>
            </a:pPr>
            <a:r>
              <a:rPr lang="en-US" baseline="0" dirty="0" smtClean="0"/>
              <a:t>We suggest that when a volunteer who will remain outside the polling place arrives on site they introduce themselves to a poll worker that might be walking the line or otherwise find a non-disturbing, appropriate way to say hello and let the poll worker know we’re there to help and provide </a:t>
            </a:r>
            <a:r>
              <a:rPr lang="en-US" b="1" baseline="0" dirty="0" smtClean="0"/>
              <a:t>non-partisan </a:t>
            </a:r>
            <a:r>
              <a:rPr lang="en-US" baseline="0" dirty="0" smtClean="0"/>
              <a:t>information to voters who might be at the wrong place or otherwise have questions before they go inside. It’s important not to imply that you’re there to keep an eye on the poll worker in this interaction.</a:t>
            </a:r>
          </a:p>
          <a:p>
            <a:pPr marL="171450" indent="-171450" defTabSz="933602">
              <a:buFont typeface="Arial" panose="020B0604020202020204" pitchFamily="34" charset="0"/>
              <a:buChar char="•"/>
            </a:pPr>
            <a:r>
              <a:rPr lang="en-US" baseline="0" dirty="0" smtClean="0"/>
              <a:t>Because of the work of other entities, poll workers might not love that we’re there. They might view it as looking over their shoulders. So it’s very important to be friendly and demonstrate that you’re there to be helpful to everyone, not interfere with their jobs.</a:t>
            </a:r>
          </a:p>
          <a:p>
            <a:pPr marL="0" indent="0" defTabSz="933602">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AFF8FB0E-36AD-42BE-9BFC-7D248A483664}"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926391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622BA3E-E25F-474B-8D74-850110CF48EC}"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A8C322-C0E8-47E2-A58A-CDF858EF8DF5}" type="slidenum">
              <a:rPr lang="en-US" smtClean="0"/>
              <a:t>‹#›</a:t>
            </a:fld>
            <a:endParaRPr lang="en-US"/>
          </a:p>
        </p:txBody>
      </p:sp>
    </p:spTree>
    <p:extLst>
      <p:ext uri="{BB962C8B-B14F-4D97-AF65-F5344CB8AC3E}">
        <p14:creationId xmlns:p14="http://schemas.microsoft.com/office/powerpoint/2010/main" val="3378531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22BA3E-E25F-474B-8D74-850110CF48EC}"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A8C322-C0E8-47E2-A58A-CDF858EF8DF5}" type="slidenum">
              <a:rPr lang="en-US" smtClean="0"/>
              <a:t>‹#›</a:t>
            </a:fld>
            <a:endParaRPr lang="en-US"/>
          </a:p>
        </p:txBody>
      </p:sp>
    </p:spTree>
    <p:extLst>
      <p:ext uri="{BB962C8B-B14F-4D97-AF65-F5344CB8AC3E}">
        <p14:creationId xmlns:p14="http://schemas.microsoft.com/office/powerpoint/2010/main" val="68469809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64544" y="1685124"/>
            <a:ext cx="6858000" cy="2387600"/>
          </a:xfrm>
          <a:prstGeom prst="rect">
            <a:avLst/>
          </a:prstGeom>
        </p:spPr>
        <p:txBody>
          <a:bodyPr anchor="b"/>
          <a:lstStyle>
            <a:lvl1pPr algn="ctr">
              <a:defRPr sz="4500"/>
            </a:lvl1pPr>
          </a:lstStyle>
          <a:p>
            <a:r>
              <a:rPr lang="en-US" dirty="0" smtClean="0"/>
              <a:t>Click to edit Master title style</a:t>
            </a:r>
            <a:endParaRPr lang="en-US" dirty="0"/>
          </a:p>
        </p:txBody>
      </p:sp>
      <p:sp>
        <p:nvSpPr>
          <p:cNvPr id="3" name="Subtitle 2"/>
          <p:cNvSpPr>
            <a:spLocks noGrp="1"/>
          </p:cNvSpPr>
          <p:nvPr>
            <p:ph type="subTitle" idx="1"/>
          </p:nvPr>
        </p:nvSpPr>
        <p:spPr>
          <a:xfrm>
            <a:off x="2064544" y="4429919"/>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D9BB76F5-C3A5-4916-A966-1977A70CF6DE}"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45853" y="385761"/>
            <a:ext cx="2514600" cy="1050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ectangle 7"/>
          <p:cNvSpPr/>
          <p:nvPr userDrawn="1"/>
        </p:nvSpPr>
        <p:spPr>
          <a:xfrm>
            <a:off x="245854" y="1576837"/>
            <a:ext cx="1604513" cy="502237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spTree>
    <p:extLst>
      <p:ext uri="{BB962C8B-B14F-4D97-AF65-F5344CB8AC3E}">
        <p14:creationId xmlns:p14="http://schemas.microsoft.com/office/powerpoint/2010/main" val="1210643747"/>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Slide Number Placeholder 22"/>
          <p:cNvSpPr>
            <a:spLocks noGrp="1"/>
          </p:cNvSpPr>
          <p:nvPr>
            <p:ph type="sldNum" sz="quarter" idx="16"/>
          </p:nvPr>
        </p:nvSpPr>
        <p:spPr/>
        <p:txBody>
          <a:bodyPr/>
          <a:lstStyle>
            <a:lvl1pPr>
              <a:defRPr/>
            </a:lvl1pPr>
          </a:lstStyle>
          <a:p>
            <a:pPr>
              <a:defRPr/>
            </a:pPr>
            <a:fld id="{C2E54839-43E9-4B97-8346-21C2F3E31DB1}" type="slidenum">
              <a:rPr lang="en-US">
                <a:solidFill>
                  <a:prstClr val="black">
                    <a:tint val="75000"/>
                  </a:prstClr>
                </a:solidFill>
              </a:rPr>
              <a:pPr>
                <a:defRPr/>
              </a:pPr>
              <a:t>‹#›</a:t>
            </a:fld>
            <a:endParaRPr lang="en-US" dirty="0">
              <a:solidFill>
                <a:prstClr val="black">
                  <a:tint val="75000"/>
                </a:prstClr>
              </a:solidFill>
            </a:endParaRPr>
          </a:p>
        </p:txBody>
      </p:sp>
      <p:sp>
        <p:nvSpPr>
          <p:cNvPr id="8" name="Content Placeholder 8"/>
          <p:cNvSpPr>
            <a:spLocks noGrp="1"/>
          </p:cNvSpPr>
          <p:nvPr>
            <p:ph sz="quarter" idx="13"/>
          </p:nvPr>
        </p:nvSpPr>
        <p:spPr>
          <a:xfrm>
            <a:off x="2184761" y="1803403"/>
            <a:ext cx="6330589" cy="4358165"/>
          </a:xfrm>
        </p:spPr>
        <p:txBody>
          <a:bodyPr/>
          <a:lstStyle>
            <a:lvl1pPr marL="171450" indent="-171450">
              <a:buClr>
                <a:srgbClr val="1F4E79"/>
              </a:buClr>
              <a:buFont typeface="Wingdings" panose="05000000000000000000" pitchFamily="2" charset="2"/>
              <a:buChar char="§"/>
              <a:defRPr/>
            </a:lvl1pPr>
            <a:lvl2pPr marL="514350" indent="-171450">
              <a:buClr>
                <a:srgbClr val="1F4E79"/>
              </a:buClr>
              <a:buFont typeface="Wingdings" panose="05000000000000000000" pitchFamily="2" charset="2"/>
              <a:buChar char="§"/>
              <a:defRPr/>
            </a:lvl2pPr>
            <a:lvl3pPr marL="857250" indent="-171450">
              <a:buClr>
                <a:srgbClr val="1F4E79"/>
              </a:buClr>
              <a:buFont typeface="Wingdings" panose="05000000000000000000" pitchFamily="2" charset="2"/>
              <a:buChar char="§"/>
              <a:defRPr/>
            </a:lvl3pPr>
            <a:lvl4pPr marL="1200150" indent="-171450">
              <a:buClr>
                <a:srgbClr val="1F4E79"/>
              </a:buClr>
              <a:buFont typeface="Wingdings" panose="05000000000000000000" pitchFamily="2" charset="2"/>
              <a:buChar char="§"/>
              <a:defRPr/>
            </a:lvl4pPr>
            <a:lvl5pPr marL="1543050" indent="-171450">
              <a:buClr>
                <a:srgbClr val="1F4E79"/>
              </a:buClr>
              <a:buFont typeface="Wingdings" panose="05000000000000000000" pitchFamily="2" charset="2"/>
              <a:buChar char="§"/>
              <a:defRPr/>
            </a:lvl5pPr>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45853" y="385761"/>
            <a:ext cx="2514600" cy="1050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Rectangle 10"/>
          <p:cNvSpPr/>
          <p:nvPr userDrawn="1"/>
        </p:nvSpPr>
        <p:spPr>
          <a:xfrm>
            <a:off x="245854" y="1576837"/>
            <a:ext cx="1604513" cy="502237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sp>
        <p:nvSpPr>
          <p:cNvPr id="3" name="Title 2"/>
          <p:cNvSpPr>
            <a:spLocks noGrp="1"/>
          </p:cNvSpPr>
          <p:nvPr>
            <p:ph type="title"/>
          </p:nvPr>
        </p:nvSpPr>
        <p:spPr>
          <a:xfrm>
            <a:off x="3200399" y="495170"/>
            <a:ext cx="5314950" cy="832104"/>
          </a:xfrm>
          <a:prstGeom prst="rect">
            <a:avLst/>
          </a:prstGeom>
        </p:spPr>
        <p:txBody>
          <a:bodyPr/>
          <a:lstStyle>
            <a:lvl1pPr>
              <a:defRPr sz="3600" b="1">
                <a:solidFill>
                  <a:srgbClr val="1F4E79"/>
                </a:solidFill>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10762369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5389957" y="1817691"/>
            <a:ext cx="3543300" cy="4358164"/>
          </a:xfrm>
        </p:spPr>
        <p:txBody>
          <a:bodyPr/>
          <a:lstStyle>
            <a:lvl1pPr marL="0" indent="0">
              <a:buNone/>
              <a:defRPr/>
            </a:lvl1pPr>
          </a:lstStyle>
          <a:p>
            <a:endParaRPr lang="en-US" dirty="0"/>
          </a:p>
        </p:txBody>
      </p:sp>
      <p:sp>
        <p:nvSpPr>
          <p:cNvPr id="6" name="Content Placeholder 8"/>
          <p:cNvSpPr>
            <a:spLocks noGrp="1"/>
          </p:cNvSpPr>
          <p:nvPr>
            <p:ph sz="quarter" idx="13"/>
          </p:nvPr>
        </p:nvSpPr>
        <p:spPr>
          <a:xfrm>
            <a:off x="2066885" y="1803403"/>
            <a:ext cx="3086100" cy="4358165"/>
          </a:xfrm>
        </p:spPr>
        <p:txBody>
          <a:bodyPr/>
          <a:lstStyle>
            <a:lvl1pPr marL="171450" indent="-171450">
              <a:buClr>
                <a:srgbClr val="1F4E79"/>
              </a:buClr>
              <a:buFont typeface="Wingdings" panose="05000000000000000000" pitchFamily="2" charset="2"/>
              <a:buChar char="§"/>
              <a:defRPr/>
            </a:lvl1pPr>
            <a:lvl2pPr marL="514350" indent="-171450">
              <a:buClr>
                <a:srgbClr val="1F4E79"/>
              </a:buClr>
              <a:buFont typeface="Wingdings" panose="05000000000000000000" pitchFamily="2" charset="2"/>
              <a:buChar char="§"/>
              <a:defRPr/>
            </a:lvl2pPr>
            <a:lvl3pPr marL="857250" indent="-171450">
              <a:buClr>
                <a:srgbClr val="1F4E79"/>
              </a:buClr>
              <a:buFont typeface="Wingdings" panose="05000000000000000000" pitchFamily="2" charset="2"/>
              <a:buChar char="§"/>
              <a:defRPr/>
            </a:lvl3pPr>
            <a:lvl4pPr marL="1200150" indent="-171450">
              <a:buClr>
                <a:srgbClr val="1F4E79"/>
              </a:buClr>
              <a:buFont typeface="Wingdings" panose="05000000000000000000" pitchFamily="2" charset="2"/>
              <a:buChar char="§"/>
              <a:defRPr/>
            </a:lvl4pPr>
            <a:lvl5pPr marL="1543050" indent="-171450">
              <a:buClr>
                <a:srgbClr val="1F4E79"/>
              </a:buClr>
              <a:buFont typeface="Wingdings" panose="05000000000000000000" pitchFamily="2" charset="2"/>
              <a:buChar char="§"/>
              <a:defRPr/>
            </a:lvl5pPr>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6"/>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45853" y="385761"/>
            <a:ext cx="2514600" cy="1050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Rectangle 9"/>
          <p:cNvSpPr/>
          <p:nvPr userDrawn="1"/>
        </p:nvSpPr>
        <p:spPr>
          <a:xfrm>
            <a:off x="245854" y="1576837"/>
            <a:ext cx="1604513" cy="502237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sp>
        <p:nvSpPr>
          <p:cNvPr id="11" name="Footer Placeholder 11"/>
          <p:cNvSpPr>
            <a:spLocks noGrp="1"/>
          </p:cNvSpPr>
          <p:nvPr>
            <p:ph type="ftr" sz="quarter" idx="17"/>
          </p:nvPr>
        </p:nvSpPr>
        <p:spPr>
          <a:xfrm>
            <a:off x="5862430" y="6273121"/>
            <a:ext cx="3086100" cy="365125"/>
          </a:xfrm>
          <a:prstGeom prst="rect">
            <a:avLst/>
          </a:prstGeom>
        </p:spPr>
        <p:txBody>
          <a:bodyPr rtlCol="0"/>
          <a:lstStyle>
            <a:lvl1pPr algn="just">
              <a:defRPr/>
            </a:lvl1pPr>
            <a:extLst/>
          </a:lstStyle>
          <a:p>
            <a:pPr algn="r" defTabSz="685800">
              <a:defRPr/>
            </a:pPr>
            <a:fld id="{B1A29EDE-A34B-44E8-A345-77CAD2BE849E}" type="slidenum">
              <a:rPr lang="en-US" smtClean="0">
                <a:solidFill>
                  <a:prstClr val="black"/>
                </a:solidFill>
              </a:rPr>
              <a:pPr algn="r" defTabSz="685800">
                <a:defRPr/>
              </a:pPr>
              <a:t>‹#›</a:t>
            </a:fld>
            <a:endParaRPr lang="en-US" dirty="0">
              <a:solidFill>
                <a:prstClr val="black"/>
              </a:solidFill>
            </a:endParaRPr>
          </a:p>
        </p:txBody>
      </p:sp>
      <p:sp>
        <p:nvSpPr>
          <p:cNvPr id="12" name="Title 2"/>
          <p:cNvSpPr>
            <a:spLocks noGrp="1"/>
          </p:cNvSpPr>
          <p:nvPr>
            <p:ph type="title"/>
          </p:nvPr>
        </p:nvSpPr>
        <p:spPr>
          <a:xfrm>
            <a:off x="3200399" y="495170"/>
            <a:ext cx="5314950" cy="832104"/>
          </a:xfrm>
          <a:prstGeom prst="rect">
            <a:avLst/>
          </a:prstGeom>
        </p:spPr>
        <p:txBody>
          <a:bodyPr/>
          <a:lstStyle>
            <a:lvl1pPr>
              <a:defRPr sz="3600" b="1">
                <a:solidFill>
                  <a:srgbClr val="1F4E79"/>
                </a:solidFill>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996294248"/>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245853" y="1895483"/>
            <a:ext cx="3543300" cy="4333867"/>
          </a:xfrm>
        </p:spPr>
        <p:txBody>
          <a:bodyPr/>
          <a:lstStyle>
            <a:lvl1pPr marL="0" indent="0">
              <a:buNone/>
              <a:defRPr/>
            </a:lvl1pPr>
          </a:lstStyle>
          <a:p>
            <a:endParaRPr lang="en-US" dirty="0"/>
          </a:p>
        </p:txBody>
      </p:sp>
      <p:sp>
        <p:nvSpPr>
          <p:cNvPr id="6" name="Content Placeholder 8"/>
          <p:cNvSpPr>
            <a:spLocks noGrp="1"/>
          </p:cNvSpPr>
          <p:nvPr>
            <p:ph sz="quarter" idx="13"/>
          </p:nvPr>
        </p:nvSpPr>
        <p:spPr>
          <a:xfrm>
            <a:off x="4253900" y="1916125"/>
            <a:ext cx="4457903" cy="4358165"/>
          </a:xfrm>
        </p:spPr>
        <p:txBody>
          <a:bodyPr/>
          <a:lstStyle>
            <a:lvl1pPr marL="171450" indent="-171450">
              <a:buClr>
                <a:srgbClr val="1F4E79"/>
              </a:buClr>
              <a:buFont typeface="Wingdings" panose="05000000000000000000" pitchFamily="2" charset="2"/>
              <a:buChar char="§"/>
              <a:defRPr/>
            </a:lvl1pPr>
            <a:lvl2pPr marL="514350" indent="-171450">
              <a:buClr>
                <a:srgbClr val="1F4E79"/>
              </a:buClr>
              <a:buFont typeface="Wingdings" panose="05000000000000000000" pitchFamily="2" charset="2"/>
              <a:buChar char="§"/>
              <a:defRPr/>
            </a:lvl2pPr>
            <a:lvl3pPr marL="857250" indent="-171450">
              <a:buClr>
                <a:srgbClr val="1F4E79"/>
              </a:buClr>
              <a:buFont typeface="Wingdings" panose="05000000000000000000" pitchFamily="2" charset="2"/>
              <a:buChar char="§"/>
              <a:defRPr/>
            </a:lvl3pPr>
            <a:lvl4pPr marL="1200150" indent="-171450">
              <a:buClr>
                <a:srgbClr val="1F4E79"/>
              </a:buClr>
              <a:buFont typeface="Wingdings" panose="05000000000000000000" pitchFamily="2" charset="2"/>
              <a:buChar char="§"/>
              <a:defRPr/>
            </a:lvl4pPr>
            <a:lvl5pPr marL="1543050" indent="-171450">
              <a:buClr>
                <a:srgbClr val="1F4E79"/>
              </a:buClr>
              <a:buFont typeface="Wingdings" panose="05000000000000000000" pitchFamily="2" charset="2"/>
              <a:buChar char="§"/>
              <a:defRPr/>
            </a:lvl5pPr>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6"/>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45853" y="385761"/>
            <a:ext cx="2514600" cy="1050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Footer Placeholder 11"/>
          <p:cNvSpPr>
            <a:spLocks noGrp="1"/>
          </p:cNvSpPr>
          <p:nvPr>
            <p:ph type="ftr" sz="quarter" idx="17"/>
          </p:nvPr>
        </p:nvSpPr>
        <p:spPr>
          <a:xfrm>
            <a:off x="5637404" y="6373137"/>
            <a:ext cx="3086100" cy="365125"/>
          </a:xfrm>
          <a:prstGeom prst="rect">
            <a:avLst/>
          </a:prstGeom>
        </p:spPr>
        <p:txBody>
          <a:bodyPr rtlCol="0"/>
          <a:lstStyle>
            <a:lvl1pPr algn="just">
              <a:defRPr/>
            </a:lvl1pPr>
            <a:extLst/>
          </a:lstStyle>
          <a:p>
            <a:pPr algn="r" defTabSz="685800">
              <a:defRPr/>
            </a:pPr>
            <a:fld id="{B1A29EDE-A34B-44E8-A345-77CAD2BE849E}" type="slidenum">
              <a:rPr lang="en-US" smtClean="0">
                <a:solidFill>
                  <a:prstClr val="black"/>
                </a:solidFill>
              </a:rPr>
              <a:pPr algn="r" defTabSz="685800">
                <a:defRPr/>
              </a:pPr>
              <a:t>‹#›</a:t>
            </a:fld>
            <a:endParaRPr lang="en-US" dirty="0">
              <a:solidFill>
                <a:prstClr val="black"/>
              </a:solidFill>
            </a:endParaRPr>
          </a:p>
        </p:txBody>
      </p:sp>
      <p:sp>
        <p:nvSpPr>
          <p:cNvPr id="12" name="Title 2"/>
          <p:cNvSpPr>
            <a:spLocks noGrp="1"/>
          </p:cNvSpPr>
          <p:nvPr>
            <p:ph type="title"/>
          </p:nvPr>
        </p:nvSpPr>
        <p:spPr>
          <a:xfrm>
            <a:off x="3200399" y="495170"/>
            <a:ext cx="5314950" cy="832104"/>
          </a:xfrm>
          <a:prstGeom prst="rect">
            <a:avLst/>
          </a:prstGeom>
        </p:spPr>
        <p:txBody>
          <a:bodyPr/>
          <a:lstStyle>
            <a:lvl1pPr>
              <a:defRPr sz="3600" b="1">
                <a:solidFill>
                  <a:srgbClr val="1F4E79"/>
                </a:solidFill>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3009750454"/>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2184761" y="1803403"/>
            <a:ext cx="3086100" cy="4358165"/>
          </a:xfrm>
        </p:spPr>
        <p:txBody>
          <a:bodyPr/>
          <a:lstStyle>
            <a:lvl1pPr marL="171450" indent="-171450">
              <a:buClr>
                <a:srgbClr val="1F4E79"/>
              </a:buClr>
              <a:buFont typeface="Wingdings" panose="05000000000000000000" pitchFamily="2" charset="2"/>
              <a:buChar char="§"/>
              <a:defRPr/>
            </a:lvl1pPr>
            <a:lvl2pPr marL="514350" indent="-171450">
              <a:buClr>
                <a:srgbClr val="1F4E79"/>
              </a:buClr>
              <a:buFont typeface="Wingdings" panose="05000000000000000000" pitchFamily="2" charset="2"/>
              <a:buChar char="§"/>
              <a:defRPr/>
            </a:lvl2pPr>
            <a:lvl3pPr marL="857250" indent="-171450">
              <a:buClr>
                <a:srgbClr val="1F4E79"/>
              </a:buClr>
              <a:buFont typeface="Wingdings" panose="05000000000000000000" pitchFamily="2" charset="2"/>
              <a:buChar char="§"/>
              <a:defRPr/>
            </a:lvl3pPr>
            <a:lvl4pPr marL="1200150" indent="-171450">
              <a:buClr>
                <a:srgbClr val="1F4E79"/>
              </a:buClr>
              <a:buFont typeface="Wingdings" panose="05000000000000000000" pitchFamily="2" charset="2"/>
              <a:buChar char="§"/>
              <a:defRPr/>
            </a:lvl4pPr>
            <a:lvl5pPr marL="1543050" indent="-171450">
              <a:buClr>
                <a:srgbClr val="1F4E79"/>
              </a:buClr>
              <a:buFont typeface="Wingdings" panose="05000000000000000000" pitchFamily="2" charset="2"/>
              <a:buChar char="§"/>
              <a:defRPr/>
            </a:lvl5pPr>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11"/>
          <p:cNvSpPr>
            <a:spLocks noGrp="1"/>
          </p:cNvSpPr>
          <p:nvPr>
            <p:ph type="ftr" sz="quarter" idx="17"/>
          </p:nvPr>
        </p:nvSpPr>
        <p:spPr>
          <a:xfrm>
            <a:off x="5605256" y="6273121"/>
            <a:ext cx="3086100" cy="365125"/>
          </a:xfrm>
          <a:prstGeom prst="rect">
            <a:avLst/>
          </a:prstGeom>
        </p:spPr>
        <p:txBody>
          <a:bodyPr rtlCol="0"/>
          <a:lstStyle>
            <a:lvl1pPr algn="just">
              <a:defRPr/>
            </a:lvl1pPr>
            <a:extLst/>
          </a:lstStyle>
          <a:p>
            <a:pPr algn="r" defTabSz="685800">
              <a:defRPr/>
            </a:pPr>
            <a:fld id="{B1A29EDE-A34B-44E8-A345-77CAD2BE849E}" type="slidenum">
              <a:rPr lang="en-US" smtClean="0">
                <a:solidFill>
                  <a:prstClr val="black"/>
                </a:solidFill>
              </a:rPr>
              <a:pPr algn="r" defTabSz="685800">
                <a:defRPr/>
              </a:pPr>
              <a:t>‹#›</a:t>
            </a:fld>
            <a:endParaRPr lang="en-US" dirty="0">
              <a:solidFill>
                <a:prstClr val="black"/>
              </a:solidFill>
            </a:endParaRPr>
          </a:p>
        </p:txBody>
      </p:sp>
      <p:pic>
        <p:nvPicPr>
          <p:cNvPr id="8" name="Picture 6"/>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45853" y="385761"/>
            <a:ext cx="2514600" cy="1050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Rectangle 11"/>
          <p:cNvSpPr/>
          <p:nvPr userDrawn="1"/>
        </p:nvSpPr>
        <p:spPr>
          <a:xfrm>
            <a:off x="245854" y="1576837"/>
            <a:ext cx="1604513" cy="502237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sp>
        <p:nvSpPr>
          <p:cNvPr id="13" name="Content Placeholder 8"/>
          <p:cNvSpPr>
            <a:spLocks noGrp="1"/>
          </p:cNvSpPr>
          <p:nvPr>
            <p:ph sz="quarter" idx="18"/>
          </p:nvPr>
        </p:nvSpPr>
        <p:spPr>
          <a:xfrm>
            <a:off x="5605256" y="1803402"/>
            <a:ext cx="3086100" cy="4358165"/>
          </a:xfrm>
        </p:spPr>
        <p:txBody>
          <a:bodyPr/>
          <a:lstStyle>
            <a:lvl1pPr marL="171450" indent="-171450">
              <a:buClr>
                <a:srgbClr val="1F4E79"/>
              </a:buClr>
              <a:buFont typeface="Wingdings" panose="05000000000000000000" pitchFamily="2" charset="2"/>
              <a:buChar char="§"/>
              <a:defRPr/>
            </a:lvl1pPr>
            <a:lvl2pPr marL="514350" indent="-171450">
              <a:buClr>
                <a:srgbClr val="1F4E79"/>
              </a:buClr>
              <a:buFont typeface="Wingdings" panose="05000000000000000000" pitchFamily="2" charset="2"/>
              <a:buChar char="§"/>
              <a:defRPr/>
            </a:lvl2pPr>
            <a:lvl3pPr marL="857250" indent="-171450">
              <a:buClr>
                <a:srgbClr val="1F4E79"/>
              </a:buClr>
              <a:buFont typeface="Wingdings" panose="05000000000000000000" pitchFamily="2" charset="2"/>
              <a:buChar char="§"/>
              <a:defRPr/>
            </a:lvl3pPr>
            <a:lvl4pPr marL="1200150" indent="-171450">
              <a:buClr>
                <a:srgbClr val="1F4E79"/>
              </a:buClr>
              <a:buFont typeface="Wingdings" panose="05000000000000000000" pitchFamily="2" charset="2"/>
              <a:buChar char="§"/>
              <a:defRPr/>
            </a:lvl4pPr>
            <a:lvl5pPr marL="1543050" indent="-171450">
              <a:buClr>
                <a:srgbClr val="1F4E79"/>
              </a:buClr>
              <a:buFont typeface="Wingdings" panose="05000000000000000000" pitchFamily="2" charset="2"/>
              <a:buChar char="§"/>
              <a:defRPr/>
            </a:lvl5pPr>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itle 2"/>
          <p:cNvSpPr>
            <a:spLocks noGrp="1"/>
          </p:cNvSpPr>
          <p:nvPr>
            <p:ph type="title"/>
          </p:nvPr>
        </p:nvSpPr>
        <p:spPr>
          <a:xfrm>
            <a:off x="3200399" y="495170"/>
            <a:ext cx="5314950" cy="832104"/>
          </a:xfrm>
          <a:prstGeom prst="rect">
            <a:avLst/>
          </a:prstGeom>
        </p:spPr>
        <p:txBody>
          <a:bodyPr/>
          <a:lstStyle>
            <a:lvl1pPr>
              <a:defRPr sz="3600" b="1">
                <a:solidFill>
                  <a:srgbClr val="1F4E79"/>
                </a:solidFill>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3767306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Picture 7"/>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45853" y="385761"/>
            <a:ext cx="2514600" cy="1050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Rectangle 8"/>
          <p:cNvSpPr/>
          <p:nvPr userDrawn="1"/>
        </p:nvSpPr>
        <p:spPr>
          <a:xfrm>
            <a:off x="245854" y="1576837"/>
            <a:ext cx="1604513" cy="502237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sp>
        <p:nvSpPr>
          <p:cNvPr id="10" name="Content Placeholder 8"/>
          <p:cNvSpPr>
            <a:spLocks noGrp="1"/>
          </p:cNvSpPr>
          <p:nvPr>
            <p:ph sz="quarter" idx="13"/>
          </p:nvPr>
        </p:nvSpPr>
        <p:spPr>
          <a:xfrm>
            <a:off x="2184761" y="1803403"/>
            <a:ext cx="3086100" cy="4358165"/>
          </a:xfrm>
        </p:spPr>
        <p:txBody>
          <a:bodyPr/>
          <a:lstStyle>
            <a:lvl1pPr marL="171450" indent="-171450">
              <a:buClr>
                <a:srgbClr val="1F4E79"/>
              </a:buClr>
              <a:buFont typeface="Wingdings" panose="05000000000000000000" pitchFamily="2" charset="2"/>
              <a:buChar char="§"/>
              <a:defRPr/>
            </a:lvl1pPr>
            <a:lvl2pPr marL="514350" indent="-171450">
              <a:buClr>
                <a:srgbClr val="1F4E79"/>
              </a:buClr>
              <a:buFont typeface="Wingdings" panose="05000000000000000000" pitchFamily="2" charset="2"/>
              <a:buChar char="§"/>
              <a:defRPr/>
            </a:lvl2pPr>
            <a:lvl3pPr marL="857250" indent="-171450">
              <a:buClr>
                <a:srgbClr val="1F4E79"/>
              </a:buClr>
              <a:buFont typeface="Wingdings" panose="05000000000000000000" pitchFamily="2" charset="2"/>
              <a:buChar char="§"/>
              <a:defRPr/>
            </a:lvl3pPr>
            <a:lvl4pPr marL="1200150" indent="-171450">
              <a:buClr>
                <a:srgbClr val="1F4E79"/>
              </a:buClr>
              <a:buFont typeface="Wingdings" panose="05000000000000000000" pitchFamily="2" charset="2"/>
              <a:buChar char="§"/>
              <a:defRPr/>
            </a:lvl4pPr>
            <a:lvl5pPr marL="1543050" indent="-171450">
              <a:buClr>
                <a:srgbClr val="1F4E79"/>
              </a:buClr>
              <a:buFont typeface="Wingdings" panose="05000000000000000000" pitchFamily="2" charset="2"/>
              <a:buChar char="§"/>
              <a:defRPr/>
            </a:lvl5pPr>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ooter Placeholder 11"/>
          <p:cNvSpPr>
            <a:spLocks noGrp="1"/>
          </p:cNvSpPr>
          <p:nvPr>
            <p:ph type="ftr" sz="quarter" idx="17"/>
          </p:nvPr>
        </p:nvSpPr>
        <p:spPr>
          <a:xfrm>
            <a:off x="5605256" y="6273121"/>
            <a:ext cx="3086100" cy="365125"/>
          </a:xfrm>
          <a:prstGeom prst="rect">
            <a:avLst/>
          </a:prstGeom>
        </p:spPr>
        <p:txBody>
          <a:bodyPr rtlCol="0"/>
          <a:lstStyle>
            <a:lvl1pPr algn="just">
              <a:defRPr/>
            </a:lvl1pPr>
            <a:extLst/>
          </a:lstStyle>
          <a:p>
            <a:pPr algn="r" defTabSz="685800">
              <a:defRPr/>
            </a:pPr>
            <a:fld id="{B1A29EDE-A34B-44E8-A345-77CAD2BE849E}" type="slidenum">
              <a:rPr lang="en-US" smtClean="0">
                <a:solidFill>
                  <a:prstClr val="black"/>
                </a:solidFill>
              </a:rPr>
              <a:pPr algn="r" defTabSz="685800">
                <a:defRPr/>
              </a:pPr>
              <a:t>‹#›</a:t>
            </a:fld>
            <a:endParaRPr lang="en-US" dirty="0">
              <a:solidFill>
                <a:prstClr val="black"/>
              </a:solidFill>
            </a:endParaRPr>
          </a:p>
        </p:txBody>
      </p:sp>
      <p:sp>
        <p:nvSpPr>
          <p:cNvPr id="12" name="Content Placeholder 8"/>
          <p:cNvSpPr>
            <a:spLocks noGrp="1"/>
          </p:cNvSpPr>
          <p:nvPr>
            <p:ph sz="quarter" idx="18"/>
          </p:nvPr>
        </p:nvSpPr>
        <p:spPr>
          <a:xfrm>
            <a:off x="5605256" y="1803402"/>
            <a:ext cx="3086100" cy="4358165"/>
          </a:xfrm>
        </p:spPr>
        <p:txBody>
          <a:bodyPr/>
          <a:lstStyle>
            <a:lvl1pPr marL="171450" indent="-171450">
              <a:buClr>
                <a:srgbClr val="1F4E79"/>
              </a:buClr>
              <a:buFont typeface="Wingdings" panose="05000000000000000000" pitchFamily="2" charset="2"/>
              <a:buChar char="§"/>
              <a:defRPr/>
            </a:lvl1pPr>
            <a:lvl2pPr marL="514350" indent="-171450">
              <a:buClr>
                <a:srgbClr val="1F4E79"/>
              </a:buClr>
              <a:buFont typeface="Wingdings" panose="05000000000000000000" pitchFamily="2" charset="2"/>
              <a:buChar char="§"/>
              <a:defRPr/>
            </a:lvl2pPr>
            <a:lvl3pPr marL="857250" indent="-171450">
              <a:buClr>
                <a:srgbClr val="1F4E79"/>
              </a:buClr>
              <a:buFont typeface="Wingdings" panose="05000000000000000000" pitchFamily="2" charset="2"/>
              <a:buChar char="§"/>
              <a:defRPr/>
            </a:lvl3pPr>
            <a:lvl4pPr marL="1200150" indent="-171450">
              <a:buClr>
                <a:srgbClr val="1F4E79"/>
              </a:buClr>
              <a:buFont typeface="Wingdings" panose="05000000000000000000" pitchFamily="2" charset="2"/>
              <a:buChar char="§"/>
              <a:defRPr/>
            </a:lvl4pPr>
            <a:lvl5pPr marL="1543050" indent="-171450">
              <a:buClr>
                <a:srgbClr val="1F4E79"/>
              </a:buClr>
              <a:buFont typeface="Wingdings" panose="05000000000000000000" pitchFamily="2" charset="2"/>
              <a:buChar char="§"/>
              <a:defRPr/>
            </a:lvl5pPr>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itle 2"/>
          <p:cNvSpPr>
            <a:spLocks noGrp="1"/>
          </p:cNvSpPr>
          <p:nvPr>
            <p:ph type="title"/>
          </p:nvPr>
        </p:nvSpPr>
        <p:spPr>
          <a:xfrm>
            <a:off x="3200399" y="495170"/>
            <a:ext cx="5314950" cy="832104"/>
          </a:xfrm>
          <a:prstGeom prst="rect">
            <a:avLst/>
          </a:prstGeom>
        </p:spPr>
        <p:txBody>
          <a:bodyPr/>
          <a:lstStyle>
            <a:lvl1pPr>
              <a:defRPr sz="3600" b="1">
                <a:solidFill>
                  <a:srgbClr val="1F4E79"/>
                </a:solidFill>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211857209"/>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130035" y="1690688"/>
            <a:ext cx="308610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4" name="Content Placeholder 3"/>
          <p:cNvSpPr>
            <a:spLocks noGrp="1"/>
          </p:cNvSpPr>
          <p:nvPr>
            <p:ph sz="half" idx="2"/>
          </p:nvPr>
        </p:nvSpPr>
        <p:spPr>
          <a:xfrm>
            <a:off x="2130035" y="2514600"/>
            <a:ext cx="3086100" cy="36845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5614988" y="1681163"/>
            <a:ext cx="308610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6" name="Content Placeholder 5"/>
          <p:cNvSpPr>
            <a:spLocks noGrp="1"/>
          </p:cNvSpPr>
          <p:nvPr>
            <p:ph sz="quarter" idx="4"/>
          </p:nvPr>
        </p:nvSpPr>
        <p:spPr>
          <a:xfrm>
            <a:off x="5614988" y="2505075"/>
            <a:ext cx="3086100" cy="36845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45853" y="385761"/>
            <a:ext cx="2514600" cy="1050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Rectangle 10"/>
          <p:cNvSpPr/>
          <p:nvPr userDrawn="1"/>
        </p:nvSpPr>
        <p:spPr>
          <a:xfrm>
            <a:off x="245854" y="1576837"/>
            <a:ext cx="1604513" cy="502237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sp>
        <p:nvSpPr>
          <p:cNvPr id="12" name="Footer Placeholder 11"/>
          <p:cNvSpPr>
            <a:spLocks noGrp="1"/>
          </p:cNvSpPr>
          <p:nvPr>
            <p:ph type="ftr" sz="quarter" idx="17"/>
          </p:nvPr>
        </p:nvSpPr>
        <p:spPr>
          <a:xfrm>
            <a:off x="5605256" y="6273121"/>
            <a:ext cx="3086100" cy="365125"/>
          </a:xfrm>
          <a:prstGeom prst="rect">
            <a:avLst/>
          </a:prstGeom>
        </p:spPr>
        <p:txBody>
          <a:bodyPr rtlCol="0"/>
          <a:lstStyle>
            <a:lvl1pPr algn="just">
              <a:defRPr/>
            </a:lvl1pPr>
            <a:extLst/>
          </a:lstStyle>
          <a:p>
            <a:pPr algn="r" defTabSz="685800">
              <a:defRPr/>
            </a:pPr>
            <a:fld id="{B1A29EDE-A34B-44E8-A345-77CAD2BE849E}" type="slidenum">
              <a:rPr lang="en-US" smtClean="0">
                <a:solidFill>
                  <a:prstClr val="black"/>
                </a:solidFill>
              </a:rPr>
              <a:pPr algn="r" defTabSz="685800">
                <a:defRPr/>
              </a:pPr>
              <a:t>‹#›</a:t>
            </a:fld>
            <a:endParaRPr lang="en-US" dirty="0">
              <a:solidFill>
                <a:prstClr val="black"/>
              </a:solidFill>
            </a:endParaRPr>
          </a:p>
        </p:txBody>
      </p:sp>
      <p:sp>
        <p:nvSpPr>
          <p:cNvPr id="14" name="Title 2"/>
          <p:cNvSpPr>
            <a:spLocks noGrp="1"/>
          </p:cNvSpPr>
          <p:nvPr>
            <p:ph type="title"/>
          </p:nvPr>
        </p:nvSpPr>
        <p:spPr>
          <a:xfrm>
            <a:off x="3200399" y="495170"/>
            <a:ext cx="5314950" cy="832104"/>
          </a:xfrm>
          <a:prstGeom prst="rect">
            <a:avLst/>
          </a:prstGeom>
        </p:spPr>
        <p:txBody>
          <a:bodyPr/>
          <a:lstStyle>
            <a:lvl1pPr>
              <a:defRPr sz="3600" b="1">
                <a:solidFill>
                  <a:srgbClr val="1F4E79"/>
                </a:solidFill>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697667687"/>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Slide Number Placeholder 22"/>
          <p:cNvSpPr>
            <a:spLocks noGrp="1"/>
          </p:cNvSpPr>
          <p:nvPr>
            <p:ph type="sldNum" sz="quarter" idx="16"/>
          </p:nvPr>
        </p:nvSpPr>
        <p:spPr>
          <a:xfrm>
            <a:off x="6457950" y="6356351"/>
            <a:ext cx="2057400" cy="365125"/>
          </a:xfrm>
        </p:spPr>
        <p:txBody>
          <a:bodyPr/>
          <a:lstStyle>
            <a:lvl1pPr>
              <a:defRPr/>
            </a:lvl1pPr>
          </a:lstStyle>
          <a:p>
            <a:pPr>
              <a:defRPr/>
            </a:pPr>
            <a:fld id="{C2E54839-43E9-4B97-8346-21C2F3E31DB1}" type="slidenum">
              <a:rPr lang="en-US">
                <a:solidFill>
                  <a:prstClr val="black">
                    <a:tint val="75000"/>
                  </a:prstClr>
                </a:solidFill>
              </a:rPr>
              <a:pPr>
                <a:defRPr/>
              </a:pPr>
              <a:t>‹#›</a:t>
            </a:fld>
            <a:endParaRPr lang="en-US" dirty="0">
              <a:solidFill>
                <a:prstClr val="black">
                  <a:tint val="75000"/>
                </a:prstClr>
              </a:solidFill>
            </a:endParaRPr>
          </a:p>
        </p:txBody>
      </p:sp>
      <p:pic>
        <p:nvPicPr>
          <p:cNvPr id="11" name="Picture 10"/>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45853" y="385761"/>
            <a:ext cx="2514600" cy="1050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Title 2"/>
          <p:cNvSpPr>
            <a:spLocks noGrp="1"/>
          </p:cNvSpPr>
          <p:nvPr>
            <p:ph type="title"/>
          </p:nvPr>
        </p:nvSpPr>
        <p:spPr>
          <a:xfrm>
            <a:off x="3200399" y="495170"/>
            <a:ext cx="5314950" cy="832104"/>
          </a:xfrm>
          <a:prstGeom prst="rect">
            <a:avLst/>
          </a:prstGeom>
        </p:spPr>
        <p:txBody>
          <a:bodyPr/>
          <a:lstStyle>
            <a:lvl1pPr>
              <a:defRPr sz="3600" b="1">
                <a:solidFill>
                  <a:srgbClr val="1F4E79"/>
                </a:solidFill>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3791619091"/>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9BB76F5-C3A5-4916-A966-1977A70CF6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8753657"/>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2400" b="1">
                <a:solidFill>
                  <a:srgbClr val="1F4E79"/>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normAutofit/>
          </a:bodyPr>
          <a:lstStyle>
            <a:lvl1pPr marL="0" indent="0">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7" name="Slide Number Placeholder 6"/>
          <p:cNvSpPr>
            <a:spLocks noGrp="1"/>
          </p:cNvSpPr>
          <p:nvPr>
            <p:ph type="sldNum" sz="quarter" idx="12"/>
          </p:nvPr>
        </p:nvSpPr>
        <p:spPr/>
        <p:txBody>
          <a:bodyPr/>
          <a:lstStyle/>
          <a:p>
            <a:fld id="{D9BB76F5-C3A5-4916-A966-1977A70CF6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1821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22BA3E-E25F-474B-8D74-850110CF48EC}"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A8C322-C0E8-47E2-A58A-CDF858EF8DF5}" type="slidenum">
              <a:rPr lang="en-US" smtClean="0"/>
              <a:t>‹#›</a:t>
            </a:fld>
            <a:endParaRPr lang="en-US"/>
          </a:p>
        </p:txBody>
      </p:sp>
    </p:spTree>
    <p:extLst>
      <p:ext uri="{BB962C8B-B14F-4D97-AF65-F5344CB8AC3E}">
        <p14:creationId xmlns:p14="http://schemas.microsoft.com/office/powerpoint/2010/main" val="161393798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8" name="Title 1"/>
          <p:cNvSpPr>
            <a:spLocks noGrp="1"/>
          </p:cNvSpPr>
          <p:nvPr>
            <p:ph type="title"/>
          </p:nvPr>
        </p:nvSpPr>
        <p:spPr>
          <a:xfrm>
            <a:off x="629841" y="457200"/>
            <a:ext cx="2949178" cy="1600200"/>
          </a:xfrm>
          <a:prstGeom prst="rect">
            <a:avLst/>
          </a:prstGeom>
        </p:spPr>
        <p:txBody>
          <a:bodyPr anchor="b"/>
          <a:lstStyle>
            <a:lvl1pPr>
              <a:defRPr sz="2400" b="1">
                <a:solidFill>
                  <a:srgbClr val="1F4E79"/>
                </a:solidFill>
              </a:defRPr>
            </a:lvl1pPr>
          </a:lstStyle>
          <a:p>
            <a:r>
              <a:rPr lang="en-US" dirty="0" smtClean="0"/>
              <a:t>Click to edit Master title style</a:t>
            </a:r>
            <a:endParaRPr lang="en-US" dirty="0"/>
          </a:p>
        </p:txBody>
      </p:sp>
      <p:sp>
        <p:nvSpPr>
          <p:cNvPr id="9" name="Text Placeholder 3"/>
          <p:cNvSpPr>
            <a:spLocks noGrp="1"/>
          </p:cNvSpPr>
          <p:nvPr>
            <p:ph type="body" sz="half" idx="2"/>
          </p:nvPr>
        </p:nvSpPr>
        <p:spPr>
          <a:xfrm>
            <a:off x="629841" y="2057400"/>
            <a:ext cx="2949178" cy="3811588"/>
          </a:xfrm>
        </p:spPr>
        <p:txBody>
          <a:bodyPr>
            <a:normAutofit/>
          </a:bodyPr>
          <a:lstStyle>
            <a:lvl1pPr marL="0" indent="0">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10" name="Slide Number Placeholder 6"/>
          <p:cNvSpPr>
            <a:spLocks noGrp="1"/>
          </p:cNvSpPr>
          <p:nvPr>
            <p:ph type="sldNum" sz="quarter" idx="12"/>
          </p:nvPr>
        </p:nvSpPr>
        <p:spPr>
          <a:xfrm>
            <a:off x="6457950" y="6356351"/>
            <a:ext cx="2057400" cy="365125"/>
          </a:xfrm>
        </p:spPr>
        <p:txBody>
          <a:bodyPr/>
          <a:lstStyle/>
          <a:p>
            <a:fld id="{D9BB76F5-C3A5-4916-A966-1977A70CF6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468774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64544" y="1685124"/>
            <a:ext cx="6858000" cy="2387600"/>
          </a:xfrm>
          <a:prstGeom prst="rect">
            <a:avLst/>
          </a:prstGeom>
        </p:spPr>
        <p:txBody>
          <a:bodyPr anchor="b"/>
          <a:lstStyle>
            <a:lvl1pPr algn="ctr">
              <a:defRPr sz="4500"/>
            </a:lvl1pPr>
          </a:lstStyle>
          <a:p>
            <a:r>
              <a:rPr lang="en-US" dirty="0" smtClean="0"/>
              <a:t>Click to edit Master title style</a:t>
            </a:r>
            <a:endParaRPr lang="en-US" dirty="0"/>
          </a:p>
        </p:txBody>
      </p:sp>
      <p:sp>
        <p:nvSpPr>
          <p:cNvPr id="3" name="Subtitle 2"/>
          <p:cNvSpPr>
            <a:spLocks noGrp="1"/>
          </p:cNvSpPr>
          <p:nvPr>
            <p:ph type="subTitle" idx="1"/>
          </p:nvPr>
        </p:nvSpPr>
        <p:spPr>
          <a:xfrm>
            <a:off x="2064544" y="4429919"/>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D9BB76F5-C3A5-4916-A966-1977A70CF6DE}"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45853" y="385761"/>
            <a:ext cx="2514600" cy="1050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ectangle 7"/>
          <p:cNvSpPr/>
          <p:nvPr userDrawn="1"/>
        </p:nvSpPr>
        <p:spPr>
          <a:xfrm>
            <a:off x="245854" y="1576837"/>
            <a:ext cx="1604513" cy="502237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spTree>
    <p:extLst>
      <p:ext uri="{BB962C8B-B14F-4D97-AF65-F5344CB8AC3E}">
        <p14:creationId xmlns:p14="http://schemas.microsoft.com/office/powerpoint/2010/main" val="3096138182"/>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Slide Number Placeholder 22"/>
          <p:cNvSpPr>
            <a:spLocks noGrp="1"/>
          </p:cNvSpPr>
          <p:nvPr>
            <p:ph type="sldNum" sz="quarter" idx="16"/>
          </p:nvPr>
        </p:nvSpPr>
        <p:spPr/>
        <p:txBody>
          <a:bodyPr/>
          <a:lstStyle>
            <a:lvl1pPr>
              <a:defRPr/>
            </a:lvl1pPr>
          </a:lstStyle>
          <a:p>
            <a:pPr>
              <a:defRPr/>
            </a:pPr>
            <a:fld id="{C2E54839-43E9-4B97-8346-21C2F3E31DB1}" type="slidenum">
              <a:rPr lang="en-US">
                <a:solidFill>
                  <a:prstClr val="black">
                    <a:tint val="75000"/>
                  </a:prstClr>
                </a:solidFill>
              </a:rPr>
              <a:pPr>
                <a:defRPr/>
              </a:pPr>
              <a:t>‹#›</a:t>
            </a:fld>
            <a:endParaRPr lang="en-US" dirty="0">
              <a:solidFill>
                <a:prstClr val="black">
                  <a:tint val="75000"/>
                </a:prstClr>
              </a:solidFill>
            </a:endParaRPr>
          </a:p>
        </p:txBody>
      </p:sp>
      <p:sp>
        <p:nvSpPr>
          <p:cNvPr id="8" name="Content Placeholder 8"/>
          <p:cNvSpPr>
            <a:spLocks noGrp="1"/>
          </p:cNvSpPr>
          <p:nvPr>
            <p:ph sz="quarter" idx="13"/>
          </p:nvPr>
        </p:nvSpPr>
        <p:spPr>
          <a:xfrm>
            <a:off x="2184761" y="1803403"/>
            <a:ext cx="6330589" cy="4358165"/>
          </a:xfrm>
        </p:spPr>
        <p:txBody>
          <a:bodyPr/>
          <a:lstStyle>
            <a:lvl1pPr marL="171450" indent="-171450">
              <a:buClr>
                <a:srgbClr val="1F4E79"/>
              </a:buClr>
              <a:buFont typeface="Wingdings" panose="05000000000000000000" pitchFamily="2" charset="2"/>
              <a:buChar char="§"/>
              <a:defRPr/>
            </a:lvl1pPr>
            <a:lvl2pPr marL="514350" indent="-171450">
              <a:buClr>
                <a:srgbClr val="1F4E79"/>
              </a:buClr>
              <a:buFont typeface="Wingdings" panose="05000000000000000000" pitchFamily="2" charset="2"/>
              <a:buChar char="§"/>
              <a:defRPr/>
            </a:lvl2pPr>
            <a:lvl3pPr marL="857250" indent="-171450">
              <a:buClr>
                <a:srgbClr val="1F4E79"/>
              </a:buClr>
              <a:buFont typeface="Wingdings" panose="05000000000000000000" pitchFamily="2" charset="2"/>
              <a:buChar char="§"/>
              <a:defRPr/>
            </a:lvl3pPr>
            <a:lvl4pPr marL="1200150" indent="-171450">
              <a:buClr>
                <a:srgbClr val="1F4E79"/>
              </a:buClr>
              <a:buFont typeface="Wingdings" panose="05000000000000000000" pitchFamily="2" charset="2"/>
              <a:buChar char="§"/>
              <a:defRPr/>
            </a:lvl4pPr>
            <a:lvl5pPr marL="1543050" indent="-171450">
              <a:buClr>
                <a:srgbClr val="1F4E79"/>
              </a:buClr>
              <a:buFont typeface="Wingdings" panose="05000000000000000000" pitchFamily="2" charset="2"/>
              <a:buChar char="§"/>
              <a:defRPr/>
            </a:lvl5pPr>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45853" y="385761"/>
            <a:ext cx="2514600" cy="1050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Rectangle 10"/>
          <p:cNvSpPr/>
          <p:nvPr userDrawn="1"/>
        </p:nvSpPr>
        <p:spPr>
          <a:xfrm>
            <a:off x="245854" y="1576837"/>
            <a:ext cx="1604513" cy="502237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sp>
        <p:nvSpPr>
          <p:cNvPr id="3" name="Title 2"/>
          <p:cNvSpPr>
            <a:spLocks noGrp="1"/>
          </p:cNvSpPr>
          <p:nvPr>
            <p:ph type="title"/>
          </p:nvPr>
        </p:nvSpPr>
        <p:spPr>
          <a:xfrm>
            <a:off x="3200399" y="495170"/>
            <a:ext cx="5314950" cy="832104"/>
          </a:xfrm>
          <a:prstGeom prst="rect">
            <a:avLst/>
          </a:prstGeom>
        </p:spPr>
        <p:txBody>
          <a:bodyPr/>
          <a:lstStyle>
            <a:lvl1pPr>
              <a:defRPr sz="3600" b="1">
                <a:solidFill>
                  <a:srgbClr val="1F4E79"/>
                </a:solidFill>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21002389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5389957" y="1817691"/>
            <a:ext cx="3543300" cy="4358164"/>
          </a:xfrm>
        </p:spPr>
        <p:txBody>
          <a:bodyPr/>
          <a:lstStyle>
            <a:lvl1pPr marL="0" indent="0">
              <a:buNone/>
              <a:defRPr/>
            </a:lvl1pPr>
          </a:lstStyle>
          <a:p>
            <a:endParaRPr lang="en-US" dirty="0"/>
          </a:p>
        </p:txBody>
      </p:sp>
      <p:sp>
        <p:nvSpPr>
          <p:cNvPr id="6" name="Content Placeholder 8"/>
          <p:cNvSpPr>
            <a:spLocks noGrp="1"/>
          </p:cNvSpPr>
          <p:nvPr>
            <p:ph sz="quarter" idx="13"/>
          </p:nvPr>
        </p:nvSpPr>
        <p:spPr>
          <a:xfrm>
            <a:off x="2066885" y="1803403"/>
            <a:ext cx="3086100" cy="4358165"/>
          </a:xfrm>
        </p:spPr>
        <p:txBody>
          <a:bodyPr/>
          <a:lstStyle>
            <a:lvl1pPr marL="171450" indent="-171450">
              <a:buClr>
                <a:srgbClr val="1F4E79"/>
              </a:buClr>
              <a:buFont typeface="Wingdings" panose="05000000000000000000" pitchFamily="2" charset="2"/>
              <a:buChar char="§"/>
              <a:defRPr/>
            </a:lvl1pPr>
            <a:lvl2pPr marL="514350" indent="-171450">
              <a:buClr>
                <a:srgbClr val="1F4E79"/>
              </a:buClr>
              <a:buFont typeface="Wingdings" panose="05000000000000000000" pitchFamily="2" charset="2"/>
              <a:buChar char="§"/>
              <a:defRPr/>
            </a:lvl2pPr>
            <a:lvl3pPr marL="857250" indent="-171450">
              <a:buClr>
                <a:srgbClr val="1F4E79"/>
              </a:buClr>
              <a:buFont typeface="Wingdings" panose="05000000000000000000" pitchFamily="2" charset="2"/>
              <a:buChar char="§"/>
              <a:defRPr/>
            </a:lvl3pPr>
            <a:lvl4pPr marL="1200150" indent="-171450">
              <a:buClr>
                <a:srgbClr val="1F4E79"/>
              </a:buClr>
              <a:buFont typeface="Wingdings" panose="05000000000000000000" pitchFamily="2" charset="2"/>
              <a:buChar char="§"/>
              <a:defRPr/>
            </a:lvl4pPr>
            <a:lvl5pPr marL="1543050" indent="-171450">
              <a:buClr>
                <a:srgbClr val="1F4E79"/>
              </a:buClr>
              <a:buFont typeface="Wingdings" panose="05000000000000000000" pitchFamily="2" charset="2"/>
              <a:buChar char="§"/>
              <a:defRPr/>
            </a:lvl5pPr>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6"/>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45853" y="385761"/>
            <a:ext cx="2514600" cy="1050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Rectangle 9"/>
          <p:cNvSpPr/>
          <p:nvPr userDrawn="1"/>
        </p:nvSpPr>
        <p:spPr>
          <a:xfrm>
            <a:off x="245854" y="1576837"/>
            <a:ext cx="1604513" cy="502237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sp>
        <p:nvSpPr>
          <p:cNvPr id="11" name="Footer Placeholder 11"/>
          <p:cNvSpPr>
            <a:spLocks noGrp="1"/>
          </p:cNvSpPr>
          <p:nvPr>
            <p:ph type="ftr" sz="quarter" idx="17"/>
          </p:nvPr>
        </p:nvSpPr>
        <p:spPr>
          <a:xfrm>
            <a:off x="5862430" y="6273121"/>
            <a:ext cx="3086100" cy="365125"/>
          </a:xfrm>
          <a:prstGeom prst="rect">
            <a:avLst/>
          </a:prstGeom>
        </p:spPr>
        <p:txBody>
          <a:bodyPr rtlCol="0"/>
          <a:lstStyle>
            <a:lvl1pPr algn="just">
              <a:defRPr/>
            </a:lvl1pPr>
            <a:extLst/>
          </a:lstStyle>
          <a:p>
            <a:pPr algn="r" defTabSz="685800">
              <a:defRPr/>
            </a:pPr>
            <a:fld id="{B1A29EDE-A34B-44E8-A345-77CAD2BE849E}" type="slidenum">
              <a:rPr lang="en-US" smtClean="0">
                <a:solidFill>
                  <a:prstClr val="black"/>
                </a:solidFill>
              </a:rPr>
              <a:pPr algn="r" defTabSz="685800">
                <a:defRPr/>
              </a:pPr>
              <a:t>‹#›</a:t>
            </a:fld>
            <a:endParaRPr lang="en-US" dirty="0">
              <a:solidFill>
                <a:prstClr val="black"/>
              </a:solidFill>
            </a:endParaRPr>
          </a:p>
        </p:txBody>
      </p:sp>
      <p:sp>
        <p:nvSpPr>
          <p:cNvPr id="12" name="Title 2"/>
          <p:cNvSpPr>
            <a:spLocks noGrp="1"/>
          </p:cNvSpPr>
          <p:nvPr>
            <p:ph type="title"/>
          </p:nvPr>
        </p:nvSpPr>
        <p:spPr>
          <a:xfrm>
            <a:off x="3200399" y="495170"/>
            <a:ext cx="5314950" cy="832104"/>
          </a:xfrm>
          <a:prstGeom prst="rect">
            <a:avLst/>
          </a:prstGeom>
        </p:spPr>
        <p:txBody>
          <a:bodyPr/>
          <a:lstStyle>
            <a:lvl1pPr>
              <a:defRPr sz="3600" b="1">
                <a:solidFill>
                  <a:srgbClr val="1F4E79"/>
                </a:solidFill>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3803954365"/>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245853" y="1895483"/>
            <a:ext cx="3543300" cy="4333867"/>
          </a:xfrm>
        </p:spPr>
        <p:txBody>
          <a:bodyPr/>
          <a:lstStyle>
            <a:lvl1pPr marL="0" indent="0">
              <a:buNone/>
              <a:defRPr/>
            </a:lvl1pPr>
          </a:lstStyle>
          <a:p>
            <a:endParaRPr lang="en-US" dirty="0"/>
          </a:p>
        </p:txBody>
      </p:sp>
      <p:sp>
        <p:nvSpPr>
          <p:cNvPr id="6" name="Content Placeholder 8"/>
          <p:cNvSpPr>
            <a:spLocks noGrp="1"/>
          </p:cNvSpPr>
          <p:nvPr>
            <p:ph sz="quarter" idx="13"/>
          </p:nvPr>
        </p:nvSpPr>
        <p:spPr>
          <a:xfrm>
            <a:off x="4253900" y="1916125"/>
            <a:ext cx="4457903" cy="4358165"/>
          </a:xfrm>
        </p:spPr>
        <p:txBody>
          <a:bodyPr/>
          <a:lstStyle>
            <a:lvl1pPr marL="171450" indent="-171450">
              <a:buClr>
                <a:srgbClr val="1F4E79"/>
              </a:buClr>
              <a:buFont typeface="Wingdings" panose="05000000000000000000" pitchFamily="2" charset="2"/>
              <a:buChar char="§"/>
              <a:defRPr/>
            </a:lvl1pPr>
            <a:lvl2pPr marL="514350" indent="-171450">
              <a:buClr>
                <a:srgbClr val="1F4E79"/>
              </a:buClr>
              <a:buFont typeface="Wingdings" panose="05000000000000000000" pitchFamily="2" charset="2"/>
              <a:buChar char="§"/>
              <a:defRPr/>
            </a:lvl2pPr>
            <a:lvl3pPr marL="857250" indent="-171450">
              <a:buClr>
                <a:srgbClr val="1F4E79"/>
              </a:buClr>
              <a:buFont typeface="Wingdings" panose="05000000000000000000" pitchFamily="2" charset="2"/>
              <a:buChar char="§"/>
              <a:defRPr/>
            </a:lvl3pPr>
            <a:lvl4pPr marL="1200150" indent="-171450">
              <a:buClr>
                <a:srgbClr val="1F4E79"/>
              </a:buClr>
              <a:buFont typeface="Wingdings" panose="05000000000000000000" pitchFamily="2" charset="2"/>
              <a:buChar char="§"/>
              <a:defRPr/>
            </a:lvl4pPr>
            <a:lvl5pPr marL="1543050" indent="-171450">
              <a:buClr>
                <a:srgbClr val="1F4E79"/>
              </a:buClr>
              <a:buFont typeface="Wingdings" panose="05000000000000000000" pitchFamily="2" charset="2"/>
              <a:buChar char="§"/>
              <a:defRPr/>
            </a:lvl5pPr>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6"/>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45853" y="385761"/>
            <a:ext cx="2514600" cy="1050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Footer Placeholder 11"/>
          <p:cNvSpPr>
            <a:spLocks noGrp="1"/>
          </p:cNvSpPr>
          <p:nvPr>
            <p:ph type="ftr" sz="quarter" idx="17"/>
          </p:nvPr>
        </p:nvSpPr>
        <p:spPr>
          <a:xfrm>
            <a:off x="5637404" y="6373137"/>
            <a:ext cx="3086100" cy="365125"/>
          </a:xfrm>
          <a:prstGeom prst="rect">
            <a:avLst/>
          </a:prstGeom>
        </p:spPr>
        <p:txBody>
          <a:bodyPr rtlCol="0"/>
          <a:lstStyle>
            <a:lvl1pPr algn="just">
              <a:defRPr/>
            </a:lvl1pPr>
            <a:extLst/>
          </a:lstStyle>
          <a:p>
            <a:pPr algn="r" defTabSz="685800">
              <a:defRPr/>
            </a:pPr>
            <a:fld id="{B1A29EDE-A34B-44E8-A345-77CAD2BE849E}" type="slidenum">
              <a:rPr lang="en-US" smtClean="0">
                <a:solidFill>
                  <a:prstClr val="black"/>
                </a:solidFill>
              </a:rPr>
              <a:pPr algn="r" defTabSz="685800">
                <a:defRPr/>
              </a:pPr>
              <a:t>‹#›</a:t>
            </a:fld>
            <a:endParaRPr lang="en-US" dirty="0">
              <a:solidFill>
                <a:prstClr val="black"/>
              </a:solidFill>
            </a:endParaRPr>
          </a:p>
        </p:txBody>
      </p:sp>
      <p:sp>
        <p:nvSpPr>
          <p:cNvPr id="12" name="Title 2"/>
          <p:cNvSpPr>
            <a:spLocks noGrp="1"/>
          </p:cNvSpPr>
          <p:nvPr>
            <p:ph type="title"/>
          </p:nvPr>
        </p:nvSpPr>
        <p:spPr>
          <a:xfrm>
            <a:off x="3200399" y="495170"/>
            <a:ext cx="5314950" cy="832104"/>
          </a:xfrm>
          <a:prstGeom prst="rect">
            <a:avLst/>
          </a:prstGeom>
        </p:spPr>
        <p:txBody>
          <a:bodyPr/>
          <a:lstStyle>
            <a:lvl1pPr>
              <a:defRPr sz="3600" b="1">
                <a:solidFill>
                  <a:srgbClr val="1F4E79"/>
                </a:solidFill>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784350523"/>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2184761" y="1803403"/>
            <a:ext cx="3086100" cy="4358165"/>
          </a:xfrm>
        </p:spPr>
        <p:txBody>
          <a:bodyPr/>
          <a:lstStyle>
            <a:lvl1pPr marL="171450" indent="-171450">
              <a:buClr>
                <a:srgbClr val="1F4E79"/>
              </a:buClr>
              <a:buFont typeface="Wingdings" panose="05000000000000000000" pitchFamily="2" charset="2"/>
              <a:buChar char="§"/>
              <a:defRPr/>
            </a:lvl1pPr>
            <a:lvl2pPr marL="514350" indent="-171450">
              <a:buClr>
                <a:srgbClr val="1F4E79"/>
              </a:buClr>
              <a:buFont typeface="Wingdings" panose="05000000000000000000" pitchFamily="2" charset="2"/>
              <a:buChar char="§"/>
              <a:defRPr/>
            </a:lvl2pPr>
            <a:lvl3pPr marL="857250" indent="-171450">
              <a:buClr>
                <a:srgbClr val="1F4E79"/>
              </a:buClr>
              <a:buFont typeface="Wingdings" panose="05000000000000000000" pitchFamily="2" charset="2"/>
              <a:buChar char="§"/>
              <a:defRPr/>
            </a:lvl3pPr>
            <a:lvl4pPr marL="1200150" indent="-171450">
              <a:buClr>
                <a:srgbClr val="1F4E79"/>
              </a:buClr>
              <a:buFont typeface="Wingdings" panose="05000000000000000000" pitchFamily="2" charset="2"/>
              <a:buChar char="§"/>
              <a:defRPr/>
            </a:lvl4pPr>
            <a:lvl5pPr marL="1543050" indent="-171450">
              <a:buClr>
                <a:srgbClr val="1F4E79"/>
              </a:buClr>
              <a:buFont typeface="Wingdings" panose="05000000000000000000" pitchFamily="2" charset="2"/>
              <a:buChar char="§"/>
              <a:defRPr/>
            </a:lvl5pPr>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11"/>
          <p:cNvSpPr>
            <a:spLocks noGrp="1"/>
          </p:cNvSpPr>
          <p:nvPr>
            <p:ph type="ftr" sz="quarter" idx="17"/>
          </p:nvPr>
        </p:nvSpPr>
        <p:spPr>
          <a:xfrm>
            <a:off x="5605256" y="6273121"/>
            <a:ext cx="3086100" cy="365125"/>
          </a:xfrm>
          <a:prstGeom prst="rect">
            <a:avLst/>
          </a:prstGeom>
        </p:spPr>
        <p:txBody>
          <a:bodyPr rtlCol="0"/>
          <a:lstStyle>
            <a:lvl1pPr algn="just">
              <a:defRPr/>
            </a:lvl1pPr>
            <a:extLst/>
          </a:lstStyle>
          <a:p>
            <a:pPr algn="r" defTabSz="685800">
              <a:defRPr/>
            </a:pPr>
            <a:fld id="{B1A29EDE-A34B-44E8-A345-77CAD2BE849E}" type="slidenum">
              <a:rPr lang="en-US" smtClean="0">
                <a:solidFill>
                  <a:prstClr val="black"/>
                </a:solidFill>
              </a:rPr>
              <a:pPr algn="r" defTabSz="685800">
                <a:defRPr/>
              </a:pPr>
              <a:t>‹#›</a:t>
            </a:fld>
            <a:endParaRPr lang="en-US" dirty="0">
              <a:solidFill>
                <a:prstClr val="black"/>
              </a:solidFill>
            </a:endParaRPr>
          </a:p>
        </p:txBody>
      </p:sp>
      <p:pic>
        <p:nvPicPr>
          <p:cNvPr id="8" name="Picture 6"/>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45853" y="385761"/>
            <a:ext cx="2514600" cy="1050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Rectangle 11"/>
          <p:cNvSpPr/>
          <p:nvPr userDrawn="1"/>
        </p:nvSpPr>
        <p:spPr>
          <a:xfrm>
            <a:off x="245854" y="1576837"/>
            <a:ext cx="1604513" cy="502237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sp>
        <p:nvSpPr>
          <p:cNvPr id="13" name="Content Placeholder 8"/>
          <p:cNvSpPr>
            <a:spLocks noGrp="1"/>
          </p:cNvSpPr>
          <p:nvPr>
            <p:ph sz="quarter" idx="18"/>
          </p:nvPr>
        </p:nvSpPr>
        <p:spPr>
          <a:xfrm>
            <a:off x="5605256" y="1803402"/>
            <a:ext cx="3086100" cy="4358165"/>
          </a:xfrm>
        </p:spPr>
        <p:txBody>
          <a:bodyPr/>
          <a:lstStyle>
            <a:lvl1pPr marL="171450" indent="-171450">
              <a:buClr>
                <a:srgbClr val="1F4E79"/>
              </a:buClr>
              <a:buFont typeface="Wingdings" panose="05000000000000000000" pitchFamily="2" charset="2"/>
              <a:buChar char="§"/>
              <a:defRPr/>
            </a:lvl1pPr>
            <a:lvl2pPr marL="514350" indent="-171450">
              <a:buClr>
                <a:srgbClr val="1F4E79"/>
              </a:buClr>
              <a:buFont typeface="Wingdings" panose="05000000000000000000" pitchFamily="2" charset="2"/>
              <a:buChar char="§"/>
              <a:defRPr/>
            </a:lvl2pPr>
            <a:lvl3pPr marL="857250" indent="-171450">
              <a:buClr>
                <a:srgbClr val="1F4E79"/>
              </a:buClr>
              <a:buFont typeface="Wingdings" panose="05000000000000000000" pitchFamily="2" charset="2"/>
              <a:buChar char="§"/>
              <a:defRPr/>
            </a:lvl3pPr>
            <a:lvl4pPr marL="1200150" indent="-171450">
              <a:buClr>
                <a:srgbClr val="1F4E79"/>
              </a:buClr>
              <a:buFont typeface="Wingdings" panose="05000000000000000000" pitchFamily="2" charset="2"/>
              <a:buChar char="§"/>
              <a:defRPr/>
            </a:lvl4pPr>
            <a:lvl5pPr marL="1543050" indent="-171450">
              <a:buClr>
                <a:srgbClr val="1F4E79"/>
              </a:buClr>
              <a:buFont typeface="Wingdings" panose="05000000000000000000" pitchFamily="2" charset="2"/>
              <a:buChar char="§"/>
              <a:defRPr/>
            </a:lvl5pPr>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itle 2"/>
          <p:cNvSpPr>
            <a:spLocks noGrp="1"/>
          </p:cNvSpPr>
          <p:nvPr>
            <p:ph type="title"/>
          </p:nvPr>
        </p:nvSpPr>
        <p:spPr>
          <a:xfrm>
            <a:off x="3200399" y="495170"/>
            <a:ext cx="5314950" cy="832104"/>
          </a:xfrm>
          <a:prstGeom prst="rect">
            <a:avLst/>
          </a:prstGeom>
        </p:spPr>
        <p:txBody>
          <a:bodyPr/>
          <a:lstStyle>
            <a:lvl1pPr>
              <a:defRPr sz="3600" b="1">
                <a:solidFill>
                  <a:srgbClr val="1F4E79"/>
                </a:solidFill>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18347969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Picture 7"/>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45853" y="385761"/>
            <a:ext cx="2514600" cy="1050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Rectangle 8"/>
          <p:cNvSpPr/>
          <p:nvPr userDrawn="1"/>
        </p:nvSpPr>
        <p:spPr>
          <a:xfrm>
            <a:off x="245854" y="1576837"/>
            <a:ext cx="1604513" cy="502237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sp>
        <p:nvSpPr>
          <p:cNvPr id="10" name="Content Placeholder 8"/>
          <p:cNvSpPr>
            <a:spLocks noGrp="1"/>
          </p:cNvSpPr>
          <p:nvPr>
            <p:ph sz="quarter" idx="13"/>
          </p:nvPr>
        </p:nvSpPr>
        <p:spPr>
          <a:xfrm>
            <a:off x="2184761" y="1803403"/>
            <a:ext cx="3086100" cy="4358165"/>
          </a:xfrm>
        </p:spPr>
        <p:txBody>
          <a:bodyPr/>
          <a:lstStyle>
            <a:lvl1pPr marL="171450" indent="-171450">
              <a:buClr>
                <a:srgbClr val="1F4E79"/>
              </a:buClr>
              <a:buFont typeface="Wingdings" panose="05000000000000000000" pitchFamily="2" charset="2"/>
              <a:buChar char="§"/>
              <a:defRPr/>
            </a:lvl1pPr>
            <a:lvl2pPr marL="514350" indent="-171450">
              <a:buClr>
                <a:srgbClr val="1F4E79"/>
              </a:buClr>
              <a:buFont typeface="Wingdings" panose="05000000000000000000" pitchFamily="2" charset="2"/>
              <a:buChar char="§"/>
              <a:defRPr/>
            </a:lvl2pPr>
            <a:lvl3pPr marL="857250" indent="-171450">
              <a:buClr>
                <a:srgbClr val="1F4E79"/>
              </a:buClr>
              <a:buFont typeface="Wingdings" panose="05000000000000000000" pitchFamily="2" charset="2"/>
              <a:buChar char="§"/>
              <a:defRPr/>
            </a:lvl3pPr>
            <a:lvl4pPr marL="1200150" indent="-171450">
              <a:buClr>
                <a:srgbClr val="1F4E79"/>
              </a:buClr>
              <a:buFont typeface="Wingdings" panose="05000000000000000000" pitchFamily="2" charset="2"/>
              <a:buChar char="§"/>
              <a:defRPr/>
            </a:lvl4pPr>
            <a:lvl5pPr marL="1543050" indent="-171450">
              <a:buClr>
                <a:srgbClr val="1F4E79"/>
              </a:buClr>
              <a:buFont typeface="Wingdings" panose="05000000000000000000" pitchFamily="2" charset="2"/>
              <a:buChar char="§"/>
              <a:defRPr/>
            </a:lvl5pPr>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ooter Placeholder 11"/>
          <p:cNvSpPr>
            <a:spLocks noGrp="1"/>
          </p:cNvSpPr>
          <p:nvPr>
            <p:ph type="ftr" sz="quarter" idx="17"/>
          </p:nvPr>
        </p:nvSpPr>
        <p:spPr>
          <a:xfrm>
            <a:off x="5605256" y="6273121"/>
            <a:ext cx="3086100" cy="365125"/>
          </a:xfrm>
          <a:prstGeom prst="rect">
            <a:avLst/>
          </a:prstGeom>
        </p:spPr>
        <p:txBody>
          <a:bodyPr rtlCol="0"/>
          <a:lstStyle>
            <a:lvl1pPr algn="just">
              <a:defRPr/>
            </a:lvl1pPr>
            <a:extLst/>
          </a:lstStyle>
          <a:p>
            <a:pPr algn="r" defTabSz="685800">
              <a:defRPr/>
            </a:pPr>
            <a:fld id="{B1A29EDE-A34B-44E8-A345-77CAD2BE849E}" type="slidenum">
              <a:rPr lang="en-US" smtClean="0">
                <a:solidFill>
                  <a:prstClr val="black"/>
                </a:solidFill>
              </a:rPr>
              <a:pPr algn="r" defTabSz="685800">
                <a:defRPr/>
              </a:pPr>
              <a:t>‹#›</a:t>
            </a:fld>
            <a:endParaRPr lang="en-US" dirty="0">
              <a:solidFill>
                <a:prstClr val="black"/>
              </a:solidFill>
            </a:endParaRPr>
          </a:p>
        </p:txBody>
      </p:sp>
      <p:sp>
        <p:nvSpPr>
          <p:cNvPr id="12" name="Content Placeholder 8"/>
          <p:cNvSpPr>
            <a:spLocks noGrp="1"/>
          </p:cNvSpPr>
          <p:nvPr>
            <p:ph sz="quarter" idx="18"/>
          </p:nvPr>
        </p:nvSpPr>
        <p:spPr>
          <a:xfrm>
            <a:off x="5605256" y="1803402"/>
            <a:ext cx="3086100" cy="4358165"/>
          </a:xfrm>
        </p:spPr>
        <p:txBody>
          <a:bodyPr/>
          <a:lstStyle>
            <a:lvl1pPr marL="171450" indent="-171450">
              <a:buClr>
                <a:srgbClr val="1F4E79"/>
              </a:buClr>
              <a:buFont typeface="Wingdings" panose="05000000000000000000" pitchFamily="2" charset="2"/>
              <a:buChar char="§"/>
              <a:defRPr/>
            </a:lvl1pPr>
            <a:lvl2pPr marL="514350" indent="-171450">
              <a:buClr>
                <a:srgbClr val="1F4E79"/>
              </a:buClr>
              <a:buFont typeface="Wingdings" panose="05000000000000000000" pitchFamily="2" charset="2"/>
              <a:buChar char="§"/>
              <a:defRPr/>
            </a:lvl2pPr>
            <a:lvl3pPr marL="857250" indent="-171450">
              <a:buClr>
                <a:srgbClr val="1F4E79"/>
              </a:buClr>
              <a:buFont typeface="Wingdings" panose="05000000000000000000" pitchFamily="2" charset="2"/>
              <a:buChar char="§"/>
              <a:defRPr/>
            </a:lvl3pPr>
            <a:lvl4pPr marL="1200150" indent="-171450">
              <a:buClr>
                <a:srgbClr val="1F4E79"/>
              </a:buClr>
              <a:buFont typeface="Wingdings" panose="05000000000000000000" pitchFamily="2" charset="2"/>
              <a:buChar char="§"/>
              <a:defRPr/>
            </a:lvl4pPr>
            <a:lvl5pPr marL="1543050" indent="-171450">
              <a:buClr>
                <a:srgbClr val="1F4E79"/>
              </a:buClr>
              <a:buFont typeface="Wingdings" panose="05000000000000000000" pitchFamily="2" charset="2"/>
              <a:buChar char="§"/>
              <a:defRPr/>
            </a:lvl5pPr>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itle 2"/>
          <p:cNvSpPr>
            <a:spLocks noGrp="1"/>
          </p:cNvSpPr>
          <p:nvPr>
            <p:ph type="title"/>
          </p:nvPr>
        </p:nvSpPr>
        <p:spPr>
          <a:xfrm>
            <a:off x="3200399" y="495170"/>
            <a:ext cx="5314950" cy="832104"/>
          </a:xfrm>
          <a:prstGeom prst="rect">
            <a:avLst/>
          </a:prstGeom>
        </p:spPr>
        <p:txBody>
          <a:bodyPr/>
          <a:lstStyle>
            <a:lvl1pPr>
              <a:defRPr sz="3600" b="1">
                <a:solidFill>
                  <a:srgbClr val="1F4E79"/>
                </a:solidFill>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798912778"/>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130035" y="1690688"/>
            <a:ext cx="308610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4" name="Content Placeholder 3"/>
          <p:cNvSpPr>
            <a:spLocks noGrp="1"/>
          </p:cNvSpPr>
          <p:nvPr>
            <p:ph sz="half" idx="2"/>
          </p:nvPr>
        </p:nvSpPr>
        <p:spPr>
          <a:xfrm>
            <a:off x="2130035" y="2514600"/>
            <a:ext cx="3086100" cy="36845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5614988" y="1681163"/>
            <a:ext cx="308610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6" name="Content Placeholder 5"/>
          <p:cNvSpPr>
            <a:spLocks noGrp="1"/>
          </p:cNvSpPr>
          <p:nvPr>
            <p:ph sz="quarter" idx="4"/>
          </p:nvPr>
        </p:nvSpPr>
        <p:spPr>
          <a:xfrm>
            <a:off x="5614988" y="2505075"/>
            <a:ext cx="3086100" cy="36845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45853" y="385761"/>
            <a:ext cx="2514600" cy="1050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Rectangle 10"/>
          <p:cNvSpPr/>
          <p:nvPr userDrawn="1"/>
        </p:nvSpPr>
        <p:spPr>
          <a:xfrm>
            <a:off x="245854" y="1576837"/>
            <a:ext cx="1604513" cy="502237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sp>
        <p:nvSpPr>
          <p:cNvPr id="12" name="Footer Placeholder 11"/>
          <p:cNvSpPr>
            <a:spLocks noGrp="1"/>
          </p:cNvSpPr>
          <p:nvPr>
            <p:ph type="ftr" sz="quarter" idx="17"/>
          </p:nvPr>
        </p:nvSpPr>
        <p:spPr>
          <a:xfrm>
            <a:off x="5605256" y="6273121"/>
            <a:ext cx="3086100" cy="365125"/>
          </a:xfrm>
          <a:prstGeom prst="rect">
            <a:avLst/>
          </a:prstGeom>
        </p:spPr>
        <p:txBody>
          <a:bodyPr rtlCol="0"/>
          <a:lstStyle>
            <a:lvl1pPr algn="just">
              <a:defRPr/>
            </a:lvl1pPr>
            <a:extLst/>
          </a:lstStyle>
          <a:p>
            <a:pPr algn="r" defTabSz="685800">
              <a:defRPr/>
            </a:pPr>
            <a:fld id="{B1A29EDE-A34B-44E8-A345-77CAD2BE849E}" type="slidenum">
              <a:rPr lang="en-US" smtClean="0">
                <a:solidFill>
                  <a:prstClr val="black"/>
                </a:solidFill>
              </a:rPr>
              <a:pPr algn="r" defTabSz="685800">
                <a:defRPr/>
              </a:pPr>
              <a:t>‹#›</a:t>
            </a:fld>
            <a:endParaRPr lang="en-US" dirty="0">
              <a:solidFill>
                <a:prstClr val="black"/>
              </a:solidFill>
            </a:endParaRPr>
          </a:p>
        </p:txBody>
      </p:sp>
      <p:sp>
        <p:nvSpPr>
          <p:cNvPr id="14" name="Title 2"/>
          <p:cNvSpPr>
            <a:spLocks noGrp="1"/>
          </p:cNvSpPr>
          <p:nvPr>
            <p:ph type="title"/>
          </p:nvPr>
        </p:nvSpPr>
        <p:spPr>
          <a:xfrm>
            <a:off x="3200399" y="495170"/>
            <a:ext cx="5314950" cy="832104"/>
          </a:xfrm>
          <a:prstGeom prst="rect">
            <a:avLst/>
          </a:prstGeom>
        </p:spPr>
        <p:txBody>
          <a:bodyPr/>
          <a:lstStyle>
            <a:lvl1pPr>
              <a:defRPr sz="3600" b="1">
                <a:solidFill>
                  <a:srgbClr val="1F4E79"/>
                </a:solidFill>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114580218"/>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Slide Number Placeholder 22"/>
          <p:cNvSpPr>
            <a:spLocks noGrp="1"/>
          </p:cNvSpPr>
          <p:nvPr>
            <p:ph type="sldNum" sz="quarter" idx="16"/>
          </p:nvPr>
        </p:nvSpPr>
        <p:spPr>
          <a:xfrm>
            <a:off x="6457950" y="6356351"/>
            <a:ext cx="2057400" cy="365125"/>
          </a:xfrm>
        </p:spPr>
        <p:txBody>
          <a:bodyPr/>
          <a:lstStyle>
            <a:lvl1pPr>
              <a:defRPr/>
            </a:lvl1pPr>
          </a:lstStyle>
          <a:p>
            <a:pPr>
              <a:defRPr/>
            </a:pPr>
            <a:fld id="{C2E54839-43E9-4B97-8346-21C2F3E31DB1}" type="slidenum">
              <a:rPr lang="en-US">
                <a:solidFill>
                  <a:prstClr val="black">
                    <a:tint val="75000"/>
                  </a:prstClr>
                </a:solidFill>
              </a:rPr>
              <a:pPr>
                <a:defRPr/>
              </a:pPr>
              <a:t>‹#›</a:t>
            </a:fld>
            <a:endParaRPr lang="en-US" dirty="0">
              <a:solidFill>
                <a:prstClr val="black">
                  <a:tint val="75000"/>
                </a:prstClr>
              </a:solidFill>
            </a:endParaRPr>
          </a:p>
        </p:txBody>
      </p:sp>
      <p:pic>
        <p:nvPicPr>
          <p:cNvPr id="11" name="Picture 10"/>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45853" y="385761"/>
            <a:ext cx="2514600" cy="1050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Title 2"/>
          <p:cNvSpPr>
            <a:spLocks noGrp="1"/>
          </p:cNvSpPr>
          <p:nvPr>
            <p:ph type="title"/>
          </p:nvPr>
        </p:nvSpPr>
        <p:spPr>
          <a:xfrm>
            <a:off x="3200399" y="495170"/>
            <a:ext cx="5314950" cy="832104"/>
          </a:xfrm>
          <a:prstGeom prst="rect">
            <a:avLst/>
          </a:prstGeom>
        </p:spPr>
        <p:txBody>
          <a:bodyPr/>
          <a:lstStyle>
            <a:lvl1pPr>
              <a:defRPr sz="3600" b="1">
                <a:solidFill>
                  <a:srgbClr val="1F4E79"/>
                </a:solidFill>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1725870126"/>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9BB76F5-C3A5-4916-A966-1977A70CF6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899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57DC7C5-7F27-DC4F-B037-E5CA37382860}" type="datetimeFigureOut">
              <a:rPr lang="en-US" smtClean="0">
                <a:solidFill>
                  <a:prstClr val="black">
                    <a:tint val="75000"/>
                  </a:prstClr>
                </a:solidFill>
              </a:rPr>
              <a:pPr/>
              <a:t>10/10/2016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888935B-EF7A-D647-B7E7-C8CF31B2306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65954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2400" b="1">
                <a:solidFill>
                  <a:srgbClr val="1F4E79"/>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normAutofit/>
          </a:bodyPr>
          <a:lstStyle>
            <a:lvl1pPr marL="0" indent="0">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7" name="Slide Number Placeholder 6"/>
          <p:cNvSpPr>
            <a:spLocks noGrp="1"/>
          </p:cNvSpPr>
          <p:nvPr>
            <p:ph type="sldNum" sz="quarter" idx="12"/>
          </p:nvPr>
        </p:nvSpPr>
        <p:spPr/>
        <p:txBody>
          <a:bodyPr/>
          <a:lstStyle/>
          <a:p>
            <a:fld id="{D9BB76F5-C3A5-4916-A966-1977A70CF6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220763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8" name="Title 1"/>
          <p:cNvSpPr>
            <a:spLocks noGrp="1"/>
          </p:cNvSpPr>
          <p:nvPr>
            <p:ph type="title"/>
          </p:nvPr>
        </p:nvSpPr>
        <p:spPr>
          <a:xfrm>
            <a:off x="629841" y="457200"/>
            <a:ext cx="2949178" cy="1600200"/>
          </a:xfrm>
          <a:prstGeom prst="rect">
            <a:avLst/>
          </a:prstGeom>
        </p:spPr>
        <p:txBody>
          <a:bodyPr anchor="b"/>
          <a:lstStyle>
            <a:lvl1pPr>
              <a:defRPr sz="2400" b="1">
                <a:solidFill>
                  <a:srgbClr val="1F4E79"/>
                </a:solidFill>
              </a:defRPr>
            </a:lvl1pPr>
          </a:lstStyle>
          <a:p>
            <a:r>
              <a:rPr lang="en-US" dirty="0" smtClean="0"/>
              <a:t>Click to edit Master title style</a:t>
            </a:r>
            <a:endParaRPr lang="en-US" dirty="0"/>
          </a:p>
        </p:txBody>
      </p:sp>
      <p:sp>
        <p:nvSpPr>
          <p:cNvPr id="9" name="Text Placeholder 3"/>
          <p:cNvSpPr>
            <a:spLocks noGrp="1"/>
          </p:cNvSpPr>
          <p:nvPr>
            <p:ph type="body" sz="half" idx="2"/>
          </p:nvPr>
        </p:nvSpPr>
        <p:spPr>
          <a:xfrm>
            <a:off x="629841" y="2057400"/>
            <a:ext cx="2949178" cy="3811588"/>
          </a:xfrm>
        </p:spPr>
        <p:txBody>
          <a:bodyPr>
            <a:normAutofit/>
          </a:bodyPr>
          <a:lstStyle>
            <a:lvl1pPr marL="0" indent="0">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10" name="Slide Number Placeholder 6"/>
          <p:cNvSpPr>
            <a:spLocks noGrp="1"/>
          </p:cNvSpPr>
          <p:nvPr>
            <p:ph type="sldNum" sz="quarter" idx="12"/>
          </p:nvPr>
        </p:nvSpPr>
        <p:spPr>
          <a:xfrm>
            <a:off x="6457950" y="6356351"/>
            <a:ext cx="2057400" cy="365125"/>
          </a:xfrm>
        </p:spPr>
        <p:txBody>
          <a:bodyPr/>
          <a:lstStyle/>
          <a:p>
            <a:fld id="{D9BB76F5-C3A5-4916-A966-1977A70CF6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651354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64544" y="1685124"/>
            <a:ext cx="6858000" cy="2387600"/>
          </a:xfrm>
          <a:prstGeom prst="rect">
            <a:avLst/>
          </a:prstGeom>
        </p:spPr>
        <p:txBody>
          <a:bodyPr anchor="b"/>
          <a:lstStyle>
            <a:lvl1pPr algn="ctr">
              <a:defRPr sz="4500"/>
            </a:lvl1pPr>
          </a:lstStyle>
          <a:p>
            <a:r>
              <a:rPr lang="en-US" dirty="0" smtClean="0"/>
              <a:t>Click to edit Master title style</a:t>
            </a:r>
            <a:endParaRPr lang="en-US" dirty="0"/>
          </a:p>
        </p:txBody>
      </p:sp>
      <p:sp>
        <p:nvSpPr>
          <p:cNvPr id="3" name="Subtitle 2"/>
          <p:cNvSpPr>
            <a:spLocks noGrp="1"/>
          </p:cNvSpPr>
          <p:nvPr>
            <p:ph type="subTitle" idx="1"/>
          </p:nvPr>
        </p:nvSpPr>
        <p:spPr>
          <a:xfrm>
            <a:off x="2064544" y="4429919"/>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D9BB76F5-C3A5-4916-A966-1977A70CF6DE}"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45853" y="385761"/>
            <a:ext cx="2514600" cy="1050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ectangle 7"/>
          <p:cNvSpPr/>
          <p:nvPr userDrawn="1"/>
        </p:nvSpPr>
        <p:spPr>
          <a:xfrm>
            <a:off x="245854" y="1576837"/>
            <a:ext cx="1604513" cy="502237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spTree>
    <p:extLst>
      <p:ext uri="{BB962C8B-B14F-4D97-AF65-F5344CB8AC3E}">
        <p14:creationId xmlns:p14="http://schemas.microsoft.com/office/powerpoint/2010/main" val="1632858610"/>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Slide Number Placeholder 22"/>
          <p:cNvSpPr>
            <a:spLocks noGrp="1"/>
          </p:cNvSpPr>
          <p:nvPr>
            <p:ph type="sldNum" sz="quarter" idx="16"/>
          </p:nvPr>
        </p:nvSpPr>
        <p:spPr/>
        <p:txBody>
          <a:bodyPr/>
          <a:lstStyle>
            <a:lvl1pPr>
              <a:defRPr/>
            </a:lvl1pPr>
          </a:lstStyle>
          <a:p>
            <a:pPr>
              <a:defRPr/>
            </a:pPr>
            <a:fld id="{C2E54839-43E9-4B97-8346-21C2F3E31DB1}" type="slidenum">
              <a:rPr lang="en-US">
                <a:solidFill>
                  <a:prstClr val="black">
                    <a:tint val="75000"/>
                  </a:prstClr>
                </a:solidFill>
              </a:rPr>
              <a:pPr>
                <a:defRPr/>
              </a:pPr>
              <a:t>‹#›</a:t>
            </a:fld>
            <a:endParaRPr lang="en-US" dirty="0">
              <a:solidFill>
                <a:prstClr val="black">
                  <a:tint val="75000"/>
                </a:prstClr>
              </a:solidFill>
            </a:endParaRPr>
          </a:p>
        </p:txBody>
      </p:sp>
      <p:sp>
        <p:nvSpPr>
          <p:cNvPr id="8" name="Content Placeholder 8"/>
          <p:cNvSpPr>
            <a:spLocks noGrp="1"/>
          </p:cNvSpPr>
          <p:nvPr>
            <p:ph sz="quarter" idx="13"/>
          </p:nvPr>
        </p:nvSpPr>
        <p:spPr>
          <a:xfrm>
            <a:off x="2184761" y="1803403"/>
            <a:ext cx="6330589" cy="4358165"/>
          </a:xfrm>
        </p:spPr>
        <p:txBody>
          <a:bodyPr/>
          <a:lstStyle>
            <a:lvl1pPr marL="171450" indent="-171450">
              <a:buClr>
                <a:srgbClr val="1F4E79"/>
              </a:buClr>
              <a:buFont typeface="Wingdings" panose="05000000000000000000" pitchFamily="2" charset="2"/>
              <a:buChar char="§"/>
              <a:defRPr/>
            </a:lvl1pPr>
            <a:lvl2pPr marL="514350" indent="-171450">
              <a:buClr>
                <a:srgbClr val="1F4E79"/>
              </a:buClr>
              <a:buFont typeface="Wingdings" panose="05000000000000000000" pitchFamily="2" charset="2"/>
              <a:buChar char="§"/>
              <a:defRPr/>
            </a:lvl2pPr>
            <a:lvl3pPr marL="857250" indent="-171450">
              <a:buClr>
                <a:srgbClr val="1F4E79"/>
              </a:buClr>
              <a:buFont typeface="Wingdings" panose="05000000000000000000" pitchFamily="2" charset="2"/>
              <a:buChar char="§"/>
              <a:defRPr/>
            </a:lvl3pPr>
            <a:lvl4pPr marL="1200150" indent="-171450">
              <a:buClr>
                <a:srgbClr val="1F4E79"/>
              </a:buClr>
              <a:buFont typeface="Wingdings" panose="05000000000000000000" pitchFamily="2" charset="2"/>
              <a:buChar char="§"/>
              <a:defRPr/>
            </a:lvl4pPr>
            <a:lvl5pPr marL="1543050" indent="-171450">
              <a:buClr>
                <a:srgbClr val="1F4E79"/>
              </a:buClr>
              <a:buFont typeface="Wingdings" panose="05000000000000000000" pitchFamily="2" charset="2"/>
              <a:buChar char="§"/>
              <a:defRPr/>
            </a:lvl5pPr>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45853" y="385761"/>
            <a:ext cx="2514600" cy="1050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Rectangle 10"/>
          <p:cNvSpPr/>
          <p:nvPr userDrawn="1"/>
        </p:nvSpPr>
        <p:spPr>
          <a:xfrm>
            <a:off x="245854" y="1576837"/>
            <a:ext cx="1604513" cy="502237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sp>
        <p:nvSpPr>
          <p:cNvPr id="3" name="Title 2"/>
          <p:cNvSpPr>
            <a:spLocks noGrp="1"/>
          </p:cNvSpPr>
          <p:nvPr>
            <p:ph type="title"/>
          </p:nvPr>
        </p:nvSpPr>
        <p:spPr>
          <a:xfrm>
            <a:off x="3200399" y="495170"/>
            <a:ext cx="5314950" cy="832104"/>
          </a:xfrm>
          <a:prstGeom prst="rect">
            <a:avLst/>
          </a:prstGeom>
        </p:spPr>
        <p:txBody>
          <a:bodyPr/>
          <a:lstStyle>
            <a:lvl1pPr>
              <a:defRPr sz="3600" b="1">
                <a:solidFill>
                  <a:srgbClr val="1F4E79"/>
                </a:solidFill>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42433088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5389957" y="1817691"/>
            <a:ext cx="3543300" cy="4358164"/>
          </a:xfrm>
        </p:spPr>
        <p:txBody>
          <a:bodyPr/>
          <a:lstStyle>
            <a:lvl1pPr marL="0" indent="0">
              <a:buNone/>
              <a:defRPr/>
            </a:lvl1pPr>
          </a:lstStyle>
          <a:p>
            <a:endParaRPr lang="en-US" dirty="0"/>
          </a:p>
        </p:txBody>
      </p:sp>
      <p:sp>
        <p:nvSpPr>
          <p:cNvPr id="6" name="Content Placeholder 8"/>
          <p:cNvSpPr>
            <a:spLocks noGrp="1"/>
          </p:cNvSpPr>
          <p:nvPr>
            <p:ph sz="quarter" idx="13"/>
          </p:nvPr>
        </p:nvSpPr>
        <p:spPr>
          <a:xfrm>
            <a:off x="2066885" y="1803403"/>
            <a:ext cx="3086100" cy="4358165"/>
          </a:xfrm>
        </p:spPr>
        <p:txBody>
          <a:bodyPr/>
          <a:lstStyle>
            <a:lvl1pPr marL="171450" indent="-171450">
              <a:buClr>
                <a:srgbClr val="1F4E79"/>
              </a:buClr>
              <a:buFont typeface="Wingdings" panose="05000000000000000000" pitchFamily="2" charset="2"/>
              <a:buChar char="§"/>
              <a:defRPr/>
            </a:lvl1pPr>
            <a:lvl2pPr marL="514350" indent="-171450">
              <a:buClr>
                <a:srgbClr val="1F4E79"/>
              </a:buClr>
              <a:buFont typeface="Wingdings" panose="05000000000000000000" pitchFamily="2" charset="2"/>
              <a:buChar char="§"/>
              <a:defRPr/>
            </a:lvl2pPr>
            <a:lvl3pPr marL="857250" indent="-171450">
              <a:buClr>
                <a:srgbClr val="1F4E79"/>
              </a:buClr>
              <a:buFont typeface="Wingdings" panose="05000000000000000000" pitchFamily="2" charset="2"/>
              <a:buChar char="§"/>
              <a:defRPr/>
            </a:lvl3pPr>
            <a:lvl4pPr marL="1200150" indent="-171450">
              <a:buClr>
                <a:srgbClr val="1F4E79"/>
              </a:buClr>
              <a:buFont typeface="Wingdings" panose="05000000000000000000" pitchFamily="2" charset="2"/>
              <a:buChar char="§"/>
              <a:defRPr/>
            </a:lvl4pPr>
            <a:lvl5pPr marL="1543050" indent="-171450">
              <a:buClr>
                <a:srgbClr val="1F4E79"/>
              </a:buClr>
              <a:buFont typeface="Wingdings" panose="05000000000000000000" pitchFamily="2" charset="2"/>
              <a:buChar char="§"/>
              <a:defRPr/>
            </a:lvl5pPr>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6"/>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45853" y="385761"/>
            <a:ext cx="2514600" cy="1050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Rectangle 9"/>
          <p:cNvSpPr/>
          <p:nvPr userDrawn="1"/>
        </p:nvSpPr>
        <p:spPr>
          <a:xfrm>
            <a:off x="245854" y="1576837"/>
            <a:ext cx="1604513" cy="502237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sp>
        <p:nvSpPr>
          <p:cNvPr id="11" name="Footer Placeholder 11"/>
          <p:cNvSpPr>
            <a:spLocks noGrp="1"/>
          </p:cNvSpPr>
          <p:nvPr>
            <p:ph type="ftr" sz="quarter" idx="17"/>
          </p:nvPr>
        </p:nvSpPr>
        <p:spPr>
          <a:xfrm>
            <a:off x="5862430" y="6273121"/>
            <a:ext cx="3086100" cy="365125"/>
          </a:xfrm>
          <a:prstGeom prst="rect">
            <a:avLst/>
          </a:prstGeom>
        </p:spPr>
        <p:txBody>
          <a:bodyPr rtlCol="0"/>
          <a:lstStyle>
            <a:lvl1pPr algn="just">
              <a:defRPr/>
            </a:lvl1pPr>
            <a:extLst/>
          </a:lstStyle>
          <a:p>
            <a:pPr algn="r" defTabSz="685800">
              <a:defRPr/>
            </a:pPr>
            <a:fld id="{B1A29EDE-A34B-44E8-A345-77CAD2BE849E}" type="slidenum">
              <a:rPr lang="en-US" smtClean="0">
                <a:solidFill>
                  <a:prstClr val="black"/>
                </a:solidFill>
              </a:rPr>
              <a:pPr algn="r" defTabSz="685800">
                <a:defRPr/>
              </a:pPr>
              <a:t>‹#›</a:t>
            </a:fld>
            <a:endParaRPr lang="en-US" dirty="0">
              <a:solidFill>
                <a:prstClr val="black"/>
              </a:solidFill>
            </a:endParaRPr>
          </a:p>
        </p:txBody>
      </p:sp>
      <p:sp>
        <p:nvSpPr>
          <p:cNvPr id="12" name="Title 2"/>
          <p:cNvSpPr>
            <a:spLocks noGrp="1"/>
          </p:cNvSpPr>
          <p:nvPr>
            <p:ph type="title"/>
          </p:nvPr>
        </p:nvSpPr>
        <p:spPr>
          <a:xfrm>
            <a:off x="3200399" y="495170"/>
            <a:ext cx="5314950" cy="832104"/>
          </a:xfrm>
          <a:prstGeom prst="rect">
            <a:avLst/>
          </a:prstGeom>
        </p:spPr>
        <p:txBody>
          <a:bodyPr/>
          <a:lstStyle>
            <a:lvl1pPr>
              <a:defRPr sz="3600" b="1">
                <a:solidFill>
                  <a:srgbClr val="1F4E79"/>
                </a:solidFill>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3211283538"/>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245853" y="1895483"/>
            <a:ext cx="3543300" cy="4333867"/>
          </a:xfrm>
        </p:spPr>
        <p:txBody>
          <a:bodyPr/>
          <a:lstStyle>
            <a:lvl1pPr marL="0" indent="0">
              <a:buNone/>
              <a:defRPr/>
            </a:lvl1pPr>
          </a:lstStyle>
          <a:p>
            <a:endParaRPr lang="en-US" dirty="0"/>
          </a:p>
        </p:txBody>
      </p:sp>
      <p:sp>
        <p:nvSpPr>
          <p:cNvPr id="6" name="Content Placeholder 8"/>
          <p:cNvSpPr>
            <a:spLocks noGrp="1"/>
          </p:cNvSpPr>
          <p:nvPr>
            <p:ph sz="quarter" idx="13"/>
          </p:nvPr>
        </p:nvSpPr>
        <p:spPr>
          <a:xfrm>
            <a:off x="4253900" y="1916125"/>
            <a:ext cx="4457903" cy="4358165"/>
          </a:xfrm>
        </p:spPr>
        <p:txBody>
          <a:bodyPr/>
          <a:lstStyle>
            <a:lvl1pPr marL="171450" indent="-171450">
              <a:buClr>
                <a:srgbClr val="1F4E79"/>
              </a:buClr>
              <a:buFont typeface="Wingdings" panose="05000000000000000000" pitchFamily="2" charset="2"/>
              <a:buChar char="§"/>
              <a:defRPr/>
            </a:lvl1pPr>
            <a:lvl2pPr marL="514350" indent="-171450">
              <a:buClr>
                <a:srgbClr val="1F4E79"/>
              </a:buClr>
              <a:buFont typeface="Wingdings" panose="05000000000000000000" pitchFamily="2" charset="2"/>
              <a:buChar char="§"/>
              <a:defRPr/>
            </a:lvl2pPr>
            <a:lvl3pPr marL="857250" indent="-171450">
              <a:buClr>
                <a:srgbClr val="1F4E79"/>
              </a:buClr>
              <a:buFont typeface="Wingdings" panose="05000000000000000000" pitchFamily="2" charset="2"/>
              <a:buChar char="§"/>
              <a:defRPr/>
            </a:lvl3pPr>
            <a:lvl4pPr marL="1200150" indent="-171450">
              <a:buClr>
                <a:srgbClr val="1F4E79"/>
              </a:buClr>
              <a:buFont typeface="Wingdings" panose="05000000000000000000" pitchFamily="2" charset="2"/>
              <a:buChar char="§"/>
              <a:defRPr/>
            </a:lvl4pPr>
            <a:lvl5pPr marL="1543050" indent="-171450">
              <a:buClr>
                <a:srgbClr val="1F4E79"/>
              </a:buClr>
              <a:buFont typeface="Wingdings" panose="05000000000000000000" pitchFamily="2" charset="2"/>
              <a:buChar char="§"/>
              <a:defRPr/>
            </a:lvl5pPr>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6"/>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45853" y="385761"/>
            <a:ext cx="2514600" cy="1050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Footer Placeholder 11"/>
          <p:cNvSpPr>
            <a:spLocks noGrp="1"/>
          </p:cNvSpPr>
          <p:nvPr>
            <p:ph type="ftr" sz="quarter" idx="17"/>
          </p:nvPr>
        </p:nvSpPr>
        <p:spPr>
          <a:xfrm>
            <a:off x="5637404" y="6373137"/>
            <a:ext cx="3086100" cy="365125"/>
          </a:xfrm>
          <a:prstGeom prst="rect">
            <a:avLst/>
          </a:prstGeom>
        </p:spPr>
        <p:txBody>
          <a:bodyPr rtlCol="0"/>
          <a:lstStyle>
            <a:lvl1pPr algn="just">
              <a:defRPr/>
            </a:lvl1pPr>
            <a:extLst/>
          </a:lstStyle>
          <a:p>
            <a:pPr algn="r" defTabSz="685800">
              <a:defRPr/>
            </a:pPr>
            <a:fld id="{B1A29EDE-A34B-44E8-A345-77CAD2BE849E}" type="slidenum">
              <a:rPr lang="en-US" smtClean="0">
                <a:solidFill>
                  <a:prstClr val="black"/>
                </a:solidFill>
              </a:rPr>
              <a:pPr algn="r" defTabSz="685800">
                <a:defRPr/>
              </a:pPr>
              <a:t>‹#›</a:t>
            </a:fld>
            <a:endParaRPr lang="en-US" dirty="0">
              <a:solidFill>
                <a:prstClr val="black"/>
              </a:solidFill>
            </a:endParaRPr>
          </a:p>
        </p:txBody>
      </p:sp>
      <p:sp>
        <p:nvSpPr>
          <p:cNvPr id="12" name="Title 2"/>
          <p:cNvSpPr>
            <a:spLocks noGrp="1"/>
          </p:cNvSpPr>
          <p:nvPr>
            <p:ph type="title"/>
          </p:nvPr>
        </p:nvSpPr>
        <p:spPr>
          <a:xfrm>
            <a:off x="3200399" y="495170"/>
            <a:ext cx="5314950" cy="832104"/>
          </a:xfrm>
          <a:prstGeom prst="rect">
            <a:avLst/>
          </a:prstGeom>
        </p:spPr>
        <p:txBody>
          <a:bodyPr/>
          <a:lstStyle>
            <a:lvl1pPr>
              <a:defRPr sz="3600" b="1">
                <a:solidFill>
                  <a:srgbClr val="1F4E79"/>
                </a:solidFill>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1459073710"/>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2184761" y="1803403"/>
            <a:ext cx="3086100" cy="4358165"/>
          </a:xfrm>
        </p:spPr>
        <p:txBody>
          <a:bodyPr/>
          <a:lstStyle>
            <a:lvl1pPr marL="171450" indent="-171450">
              <a:buClr>
                <a:srgbClr val="1F4E79"/>
              </a:buClr>
              <a:buFont typeface="Wingdings" panose="05000000000000000000" pitchFamily="2" charset="2"/>
              <a:buChar char="§"/>
              <a:defRPr/>
            </a:lvl1pPr>
            <a:lvl2pPr marL="514350" indent="-171450">
              <a:buClr>
                <a:srgbClr val="1F4E79"/>
              </a:buClr>
              <a:buFont typeface="Wingdings" panose="05000000000000000000" pitchFamily="2" charset="2"/>
              <a:buChar char="§"/>
              <a:defRPr/>
            </a:lvl2pPr>
            <a:lvl3pPr marL="857250" indent="-171450">
              <a:buClr>
                <a:srgbClr val="1F4E79"/>
              </a:buClr>
              <a:buFont typeface="Wingdings" panose="05000000000000000000" pitchFamily="2" charset="2"/>
              <a:buChar char="§"/>
              <a:defRPr/>
            </a:lvl3pPr>
            <a:lvl4pPr marL="1200150" indent="-171450">
              <a:buClr>
                <a:srgbClr val="1F4E79"/>
              </a:buClr>
              <a:buFont typeface="Wingdings" panose="05000000000000000000" pitchFamily="2" charset="2"/>
              <a:buChar char="§"/>
              <a:defRPr/>
            </a:lvl4pPr>
            <a:lvl5pPr marL="1543050" indent="-171450">
              <a:buClr>
                <a:srgbClr val="1F4E79"/>
              </a:buClr>
              <a:buFont typeface="Wingdings" panose="05000000000000000000" pitchFamily="2" charset="2"/>
              <a:buChar char="§"/>
              <a:defRPr/>
            </a:lvl5pPr>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11"/>
          <p:cNvSpPr>
            <a:spLocks noGrp="1"/>
          </p:cNvSpPr>
          <p:nvPr>
            <p:ph type="ftr" sz="quarter" idx="17"/>
          </p:nvPr>
        </p:nvSpPr>
        <p:spPr>
          <a:xfrm>
            <a:off x="5605256" y="6273121"/>
            <a:ext cx="3086100" cy="365125"/>
          </a:xfrm>
          <a:prstGeom prst="rect">
            <a:avLst/>
          </a:prstGeom>
        </p:spPr>
        <p:txBody>
          <a:bodyPr rtlCol="0"/>
          <a:lstStyle>
            <a:lvl1pPr algn="just">
              <a:defRPr/>
            </a:lvl1pPr>
            <a:extLst/>
          </a:lstStyle>
          <a:p>
            <a:pPr algn="r" defTabSz="685800">
              <a:defRPr/>
            </a:pPr>
            <a:fld id="{B1A29EDE-A34B-44E8-A345-77CAD2BE849E}" type="slidenum">
              <a:rPr lang="en-US" smtClean="0">
                <a:solidFill>
                  <a:prstClr val="black"/>
                </a:solidFill>
              </a:rPr>
              <a:pPr algn="r" defTabSz="685800">
                <a:defRPr/>
              </a:pPr>
              <a:t>‹#›</a:t>
            </a:fld>
            <a:endParaRPr lang="en-US" dirty="0">
              <a:solidFill>
                <a:prstClr val="black"/>
              </a:solidFill>
            </a:endParaRPr>
          </a:p>
        </p:txBody>
      </p:sp>
      <p:pic>
        <p:nvPicPr>
          <p:cNvPr id="8" name="Picture 6"/>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45853" y="385761"/>
            <a:ext cx="2514600" cy="1050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Rectangle 11"/>
          <p:cNvSpPr/>
          <p:nvPr userDrawn="1"/>
        </p:nvSpPr>
        <p:spPr>
          <a:xfrm>
            <a:off x="245854" y="1576837"/>
            <a:ext cx="1604513" cy="502237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sp>
        <p:nvSpPr>
          <p:cNvPr id="13" name="Content Placeholder 8"/>
          <p:cNvSpPr>
            <a:spLocks noGrp="1"/>
          </p:cNvSpPr>
          <p:nvPr>
            <p:ph sz="quarter" idx="18"/>
          </p:nvPr>
        </p:nvSpPr>
        <p:spPr>
          <a:xfrm>
            <a:off x="5605256" y="1803402"/>
            <a:ext cx="3086100" cy="4358165"/>
          </a:xfrm>
        </p:spPr>
        <p:txBody>
          <a:bodyPr/>
          <a:lstStyle>
            <a:lvl1pPr marL="171450" indent="-171450">
              <a:buClr>
                <a:srgbClr val="1F4E79"/>
              </a:buClr>
              <a:buFont typeface="Wingdings" panose="05000000000000000000" pitchFamily="2" charset="2"/>
              <a:buChar char="§"/>
              <a:defRPr/>
            </a:lvl1pPr>
            <a:lvl2pPr marL="514350" indent="-171450">
              <a:buClr>
                <a:srgbClr val="1F4E79"/>
              </a:buClr>
              <a:buFont typeface="Wingdings" panose="05000000000000000000" pitchFamily="2" charset="2"/>
              <a:buChar char="§"/>
              <a:defRPr/>
            </a:lvl2pPr>
            <a:lvl3pPr marL="857250" indent="-171450">
              <a:buClr>
                <a:srgbClr val="1F4E79"/>
              </a:buClr>
              <a:buFont typeface="Wingdings" panose="05000000000000000000" pitchFamily="2" charset="2"/>
              <a:buChar char="§"/>
              <a:defRPr/>
            </a:lvl3pPr>
            <a:lvl4pPr marL="1200150" indent="-171450">
              <a:buClr>
                <a:srgbClr val="1F4E79"/>
              </a:buClr>
              <a:buFont typeface="Wingdings" panose="05000000000000000000" pitchFamily="2" charset="2"/>
              <a:buChar char="§"/>
              <a:defRPr/>
            </a:lvl4pPr>
            <a:lvl5pPr marL="1543050" indent="-171450">
              <a:buClr>
                <a:srgbClr val="1F4E79"/>
              </a:buClr>
              <a:buFont typeface="Wingdings" panose="05000000000000000000" pitchFamily="2" charset="2"/>
              <a:buChar char="§"/>
              <a:defRPr/>
            </a:lvl5pPr>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itle 2"/>
          <p:cNvSpPr>
            <a:spLocks noGrp="1"/>
          </p:cNvSpPr>
          <p:nvPr>
            <p:ph type="title"/>
          </p:nvPr>
        </p:nvSpPr>
        <p:spPr>
          <a:xfrm>
            <a:off x="3200399" y="495170"/>
            <a:ext cx="5314950" cy="832104"/>
          </a:xfrm>
          <a:prstGeom prst="rect">
            <a:avLst/>
          </a:prstGeom>
        </p:spPr>
        <p:txBody>
          <a:bodyPr/>
          <a:lstStyle>
            <a:lvl1pPr>
              <a:defRPr sz="3600" b="1">
                <a:solidFill>
                  <a:srgbClr val="1F4E79"/>
                </a:solidFill>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11459552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Picture 7"/>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45853" y="385761"/>
            <a:ext cx="2514600" cy="1050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Rectangle 8"/>
          <p:cNvSpPr/>
          <p:nvPr userDrawn="1"/>
        </p:nvSpPr>
        <p:spPr>
          <a:xfrm>
            <a:off x="245854" y="1576837"/>
            <a:ext cx="1604513" cy="502237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sp>
        <p:nvSpPr>
          <p:cNvPr id="10" name="Content Placeholder 8"/>
          <p:cNvSpPr>
            <a:spLocks noGrp="1"/>
          </p:cNvSpPr>
          <p:nvPr>
            <p:ph sz="quarter" idx="13"/>
          </p:nvPr>
        </p:nvSpPr>
        <p:spPr>
          <a:xfrm>
            <a:off x="2184761" y="1803403"/>
            <a:ext cx="3086100" cy="4358165"/>
          </a:xfrm>
        </p:spPr>
        <p:txBody>
          <a:bodyPr/>
          <a:lstStyle>
            <a:lvl1pPr marL="171450" indent="-171450">
              <a:buClr>
                <a:srgbClr val="1F4E79"/>
              </a:buClr>
              <a:buFont typeface="Wingdings" panose="05000000000000000000" pitchFamily="2" charset="2"/>
              <a:buChar char="§"/>
              <a:defRPr/>
            </a:lvl1pPr>
            <a:lvl2pPr marL="514350" indent="-171450">
              <a:buClr>
                <a:srgbClr val="1F4E79"/>
              </a:buClr>
              <a:buFont typeface="Wingdings" panose="05000000000000000000" pitchFamily="2" charset="2"/>
              <a:buChar char="§"/>
              <a:defRPr/>
            </a:lvl2pPr>
            <a:lvl3pPr marL="857250" indent="-171450">
              <a:buClr>
                <a:srgbClr val="1F4E79"/>
              </a:buClr>
              <a:buFont typeface="Wingdings" panose="05000000000000000000" pitchFamily="2" charset="2"/>
              <a:buChar char="§"/>
              <a:defRPr/>
            </a:lvl3pPr>
            <a:lvl4pPr marL="1200150" indent="-171450">
              <a:buClr>
                <a:srgbClr val="1F4E79"/>
              </a:buClr>
              <a:buFont typeface="Wingdings" panose="05000000000000000000" pitchFamily="2" charset="2"/>
              <a:buChar char="§"/>
              <a:defRPr/>
            </a:lvl4pPr>
            <a:lvl5pPr marL="1543050" indent="-171450">
              <a:buClr>
                <a:srgbClr val="1F4E79"/>
              </a:buClr>
              <a:buFont typeface="Wingdings" panose="05000000000000000000" pitchFamily="2" charset="2"/>
              <a:buChar char="§"/>
              <a:defRPr/>
            </a:lvl5pPr>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ooter Placeholder 11"/>
          <p:cNvSpPr>
            <a:spLocks noGrp="1"/>
          </p:cNvSpPr>
          <p:nvPr>
            <p:ph type="ftr" sz="quarter" idx="17"/>
          </p:nvPr>
        </p:nvSpPr>
        <p:spPr>
          <a:xfrm>
            <a:off x="5605256" y="6273121"/>
            <a:ext cx="3086100" cy="365125"/>
          </a:xfrm>
          <a:prstGeom prst="rect">
            <a:avLst/>
          </a:prstGeom>
        </p:spPr>
        <p:txBody>
          <a:bodyPr rtlCol="0"/>
          <a:lstStyle>
            <a:lvl1pPr algn="just">
              <a:defRPr/>
            </a:lvl1pPr>
            <a:extLst/>
          </a:lstStyle>
          <a:p>
            <a:pPr algn="r" defTabSz="685800">
              <a:defRPr/>
            </a:pPr>
            <a:fld id="{B1A29EDE-A34B-44E8-A345-77CAD2BE849E}" type="slidenum">
              <a:rPr lang="en-US" smtClean="0">
                <a:solidFill>
                  <a:prstClr val="black"/>
                </a:solidFill>
              </a:rPr>
              <a:pPr algn="r" defTabSz="685800">
                <a:defRPr/>
              </a:pPr>
              <a:t>‹#›</a:t>
            </a:fld>
            <a:endParaRPr lang="en-US" dirty="0">
              <a:solidFill>
                <a:prstClr val="black"/>
              </a:solidFill>
            </a:endParaRPr>
          </a:p>
        </p:txBody>
      </p:sp>
      <p:sp>
        <p:nvSpPr>
          <p:cNvPr id="12" name="Content Placeholder 8"/>
          <p:cNvSpPr>
            <a:spLocks noGrp="1"/>
          </p:cNvSpPr>
          <p:nvPr>
            <p:ph sz="quarter" idx="18"/>
          </p:nvPr>
        </p:nvSpPr>
        <p:spPr>
          <a:xfrm>
            <a:off x="5605256" y="1803402"/>
            <a:ext cx="3086100" cy="4358165"/>
          </a:xfrm>
        </p:spPr>
        <p:txBody>
          <a:bodyPr/>
          <a:lstStyle>
            <a:lvl1pPr marL="171450" indent="-171450">
              <a:buClr>
                <a:srgbClr val="1F4E79"/>
              </a:buClr>
              <a:buFont typeface="Wingdings" panose="05000000000000000000" pitchFamily="2" charset="2"/>
              <a:buChar char="§"/>
              <a:defRPr/>
            </a:lvl1pPr>
            <a:lvl2pPr marL="514350" indent="-171450">
              <a:buClr>
                <a:srgbClr val="1F4E79"/>
              </a:buClr>
              <a:buFont typeface="Wingdings" panose="05000000000000000000" pitchFamily="2" charset="2"/>
              <a:buChar char="§"/>
              <a:defRPr/>
            </a:lvl2pPr>
            <a:lvl3pPr marL="857250" indent="-171450">
              <a:buClr>
                <a:srgbClr val="1F4E79"/>
              </a:buClr>
              <a:buFont typeface="Wingdings" panose="05000000000000000000" pitchFamily="2" charset="2"/>
              <a:buChar char="§"/>
              <a:defRPr/>
            </a:lvl3pPr>
            <a:lvl4pPr marL="1200150" indent="-171450">
              <a:buClr>
                <a:srgbClr val="1F4E79"/>
              </a:buClr>
              <a:buFont typeface="Wingdings" panose="05000000000000000000" pitchFamily="2" charset="2"/>
              <a:buChar char="§"/>
              <a:defRPr/>
            </a:lvl4pPr>
            <a:lvl5pPr marL="1543050" indent="-171450">
              <a:buClr>
                <a:srgbClr val="1F4E79"/>
              </a:buClr>
              <a:buFont typeface="Wingdings" panose="05000000000000000000" pitchFamily="2" charset="2"/>
              <a:buChar char="§"/>
              <a:defRPr/>
            </a:lvl5pPr>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itle 2"/>
          <p:cNvSpPr>
            <a:spLocks noGrp="1"/>
          </p:cNvSpPr>
          <p:nvPr>
            <p:ph type="title"/>
          </p:nvPr>
        </p:nvSpPr>
        <p:spPr>
          <a:xfrm>
            <a:off x="3200399" y="495170"/>
            <a:ext cx="5314950" cy="832104"/>
          </a:xfrm>
          <a:prstGeom prst="rect">
            <a:avLst/>
          </a:prstGeom>
        </p:spPr>
        <p:txBody>
          <a:bodyPr/>
          <a:lstStyle>
            <a:lvl1pPr>
              <a:defRPr sz="3600" b="1">
                <a:solidFill>
                  <a:srgbClr val="1F4E79"/>
                </a:solidFill>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1102471396"/>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130035" y="1690688"/>
            <a:ext cx="308610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4" name="Content Placeholder 3"/>
          <p:cNvSpPr>
            <a:spLocks noGrp="1"/>
          </p:cNvSpPr>
          <p:nvPr>
            <p:ph sz="half" idx="2"/>
          </p:nvPr>
        </p:nvSpPr>
        <p:spPr>
          <a:xfrm>
            <a:off x="2130035" y="2514600"/>
            <a:ext cx="3086100" cy="36845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5614988" y="1681163"/>
            <a:ext cx="308610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6" name="Content Placeholder 5"/>
          <p:cNvSpPr>
            <a:spLocks noGrp="1"/>
          </p:cNvSpPr>
          <p:nvPr>
            <p:ph sz="quarter" idx="4"/>
          </p:nvPr>
        </p:nvSpPr>
        <p:spPr>
          <a:xfrm>
            <a:off x="5614988" y="2505075"/>
            <a:ext cx="3086100" cy="36845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45853" y="385761"/>
            <a:ext cx="2514600" cy="1050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Rectangle 10"/>
          <p:cNvSpPr/>
          <p:nvPr userDrawn="1"/>
        </p:nvSpPr>
        <p:spPr>
          <a:xfrm>
            <a:off x="245854" y="1576837"/>
            <a:ext cx="1604513" cy="502237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sp>
        <p:nvSpPr>
          <p:cNvPr id="12" name="Footer Placeholder 11"/>
          <p:cNvSpPr>
            <a:spLocks noGrp="1"/>
          </p:cNvSpPr>
          <p:nvPr>
            <p:ph type="ftr" sz="quarter" idx="17"/>
          </p:nvPr>
        </p:nvSpPr>
        <p:spPr>
          <a:xfrm>
            <a:off x="5605256" y="6273121"/>
            <a:ext cx="3086100" cy="365125"/>
          </a:xfrm>
          <a:prstGeom prst="rect">
            <a:avLst/>
          </a:prstGeom>
        </p:spPr>
        <p:txBody>
          <a:bodyPr rtlCol="0"/>
          <a:lstStyle>
            <a:lvl1pPr algn="just">
              <a:defRPr/>
            </a:lvl1pPr>
            <a:extLst/>
          </a:lstStyle>
          <a:p>
            <a:pPr algn="r" defTabSz="685800">
              <a:defRPr/>
            </a:pPr>
            <a:fld id="{B1A29EDE-A34B-44E8-A345-77CAD2BE849E}" type="slidenum">
              <a:rPr lang="en-US" smtClean="0">
                <a:solidFill>
                  <a:prstClr val="black"/>
                </a:solidFill>
              </a:rPr>
              <a:pPr algn="r" defTabSz="685800">
                <a:defRPr/>
              </a:pPr>
              <a:t>‹#›</a:t>
            </a:fld>
            <a:endParaRPr lang="en-US" dirty="0">
              <a:solidFill>
                <a:prstClr val="black"/>
              </a:solidFill>
            </a:endParaRPr>
          </a:p>
        </p:txBody>
      </p:sp>
      <p:sp>
        <p:nvSpPr>
          <p:cNvPr id="14" name="Title 2"/>
          <p:cNvSpPr>
            <a:spLocks noGrp="1"/>
          </p:cNvSpPr>
          <p:nvPr>
            <p:ph type="title"/>
          </p:nvPr>
        </p:nvSpPr>
        <p:spPr>
          <a:xfrm>
            <a:off x="3200399" y="495170"/>
            <a:ext cx="5314950" cy="832104"/>
          </a:xfrm>
          <a:prstGeom prst="rect">
            <a:avLst/>
          </a:prstGeom>
        </p:spPr>
        <p:txBody>
          <a:bodyPr/>
          <a:lstStyle>
            <a:lvl1pPr>
              <a:defRPr sz="3600" b="1">
                <a:solidFill>
                  <a:srgbClr val="1F4E79"/>
                </a:solidFill>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1000111467"/>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Slide Number Placeholder 22"/>
          <p:cNvSpPr>
            <a:spLocks noGrp="1"/>
          </p:cNvSpPr>
          <p:nvPr>
            <p:ph type="sldNum" sz="quarter" idx="16"/>
          </p:nvPr>
        </p:nvSpPr>
        <p:spPr>
          <a:xfrm>
            <a:off x="6457950" y="6356351"/>
            <a:ext cx="2057400" cy="365125"/>
          </a:xfrm>
        </p:spPr>
        <p:txBody>
          <a:bodyPr/>
          <a:lstStyle>
            <a:lvl1pPr>
              <a:defRPr/>
            </a:lvl1pPr>
          </a:lstStyle>
          <a:p>
            <a:pPr>
              <a:defRPr/>
            </a:pPr>
            <a:fld id="{C2E54839-43E9-4B97-8346-21C2F3E31DB1}" type="slidenum">
              <a:rPr lang="en-US">
                <a:solidFill>
                  <a:prstClr val="black">
                    <a:tint val="75000"/>
                  </a:prstClr>
                </a:solidFill>
              </a:rPr>
              <a:pPr>
                <a:defRPr/>
              </a:pPr>
              <a:t>‹#›</a:t>
            </a:fld>
            <a:endParaRPr lang="en-US" dirty="0">
              <a:solidFill>
                <a:prstClr val="black">
                  <a:tint val="75000"/>
                </a:prstClr>
              </a:solidFill>
            </a:endParaRPr>
          </a:p>
        </p:txBody>
      </p:sp>
      <p:pic>
        <p:nvPicPr>
          <p:cNvPr id="11" name="Picture 10"/>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45853" y="385761"/>
            <a:ext cx="2514600" cy="1050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Title 2"/>
          <p:cNvSpPr>
            <a:spLocks noGrp="1"/>
          </p:cNvSpPr>
          <p:nvPr>
            <p:ph type="title"/>
          </p:nvPr>
        </p:nvSpPr>
        <p:spPr>
          <a:xfrm>
            <a:off x="3200399" y="495170"/>
            <a:ext cx="5314950" cy="832104"/>
          </a:xfrm>
          <a:prstGeom prst="rect">
            <a:avLst/>
          </a:prstGeom>
        </p:spPr>
        <p:txBody>
          <a:bodyPr/>
          <a:lstStyle>
            <a:lvl1pPr>
              <a:defRPr sz="3600" b="1">
                <a:solidFill>
                  <a:srgbClr val="1F4E79"/>
                </a:solidFill>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252936193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7DC7C5-7F27-DC4F-B037-E5CA37382860}" type="datetimeFigureOut">
              <a:rPr lang="en-US" smtClean="0">
                <a:solidFill>
                  <a:prstClr val="black">
                    <a:tint val="75000"/>
                  </a:prstClr>
                </a:solidFill>
              </a:rPr>
              <a:pPr/>
              <a:t>10/10/2016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888935B-EF7A-D647-B7E7-C8CF31B2306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546484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9BB76F5-C3A5-4916-A966-1977A70CF6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4584010"/>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2400" b="1">
                <a:solidFill>
                  <a:srgbClr val="1F4E79"/>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normAutofit/>
          </a:bodyPr>
          <a:lstStyle>
            <a:lvl1pPr marL="0" indent="0">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7" name="Slide Number Placeholder 6"/>
          <p:cNvSpPr>
            <a:spLocks noGrp="1"/>
          </p:cNvSpPr>
          <p:nvPr>
            <p:ph type="sldNum" sz="quarter" idx="12"/>
          </p:nvPr>
        </p:nvSpPr>
        <p:spPr/>
        <p:txBody>
          <a:bodyPr/>
          <a:lstStyle/>
          <a:p>
            <a:fld id="{D9BB76F5-C3A5-4916-A966-1977A70CF6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526542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8" name="Title 1"/>
          <p:cNvSpPr>
            <a:spLocks noGrp="1"/>
          </p:cNvSpPr>
          <p:nvPr>
            <p:ph type="title"/>
          </p:nvPr>
        </p:nvSpPr>
        <p:spPr>
          <a:xfrm>
            <a:off x="629841" y="457200"/>
            <a:ext cx="2949178" cy="1600200"/>
          </a:xfrm>
          <a:prstGeom prst="rect">
            <a:avLst/>
          </a:prstGeom>
        </p:spPr>
        <p:txBody>
          <a:bodyPr anchor="b"/>
          <a:lstStyle>
            <a:lvl1pPr>
              <a:defRPr sz="2400" b="1">
                <a:solidFill>
                  <a:srgbClr val="1F4E79"/>
                </a:solidFill>
              </a:defRPr>
            </a:lvl1pPr>
          </a:lstStyle>
          <a:p>
            <a:r>
              <a:rPr lang="en-US" dirty="0" smtClean="0"/>
              <a:t>Click to edit Master title style</a:t>
            </a:r>
            <a:endParaRPr lang="en-US" dirty="0"/>
          </a:p>
        </p:txBody>
      </p:sp>
      <p:sp>
        <p:nvSpPr>
          <p:cNvPr id="9" name="Text Placeholder 3"/>
          <p:cNvSpPr>
            <a:spLocks noGrp="1"/>
          </p:cNvSpPr>
          <p:nvPr>
            <p:ph type="body" sz="half" idx="2"/>
          </p:nvPr>
        </p:nvSpPr>
        <p:spPr>
          <a:xfrm>
            <a:off x="629841" y="2057400"/>
            <a:ext cx="2949178" cy="3811588"/>
          </a:xfrm>
        </p:spPr>
        <p:txBody>
          <a:bodyPr>
            <a:normAutofit/>
          </a:bodyPr>
          <a:lstStyle>
            <a:lvl1pPr marL="0" indent="0">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10" name="Slide Number Placeholder 6"/>
          <p:cNvSpPr>
            <a:spLocks noGrp="1"/>
          </p:cNvSpPr>
          <p:nvPr>
            <p:ph type="sldNum" sz="quarter" idx="12"/>
          </p:nvPr>
        </p:nvSpPr>
        <p:spPr>
          <a:xfrm>
            <a:off x="6457950" y="6356351"/>
            <a:ext cx="2057400" cy="365125"/>
          </a:xfrm>
        </p:spPr>
        <p:txBody>
          <a:bodyPr/>
          <a:lstStyle/>
          <a:p>
            <a:fld id="{D9BB76F5-C3A5-4916-A966-1977A70CF6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39855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7DC7C5-7F27-DC4F-B037-E5CA37382860}" type="datetimeFigureOut">
              <a:rPr lang="en-US" smtClean="0">
                <a:solidFill>
                  <a:prstClr val="black">
                    <a:tint val="75000"/>
                  </a:prstClr>
                </a:solidFill>
              </a:rPr>
              <a:pPr/>
              <a:t>10/10/2016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888935B-EF7A-D647-B7E7-C8CF31B2306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31918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57DC7C5-7F27-DC4F-B037-E5CA37382860}" type="datetimeFigureOut">
              <a:rPr lang="en-US" smtClean="0">
                <a:solidFill>
                  <a:prstClr val="black">
                    <a:tint val="75000"/>
                  </a:prstClr>
                </a:solidFill>
              </a:rPr>
              <a:pPr/>
              <a:t>10/10/2016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888935B-EF7A-D647-B7E7-C8CF31B2306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07989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57DC7C5-7F27-DC4F-B037-E5CA37382860}" type="datetimeFigureOut">
              <a:rPr lang="en-US" smtClean="0">
                <a:solidFill>
                  <a:prstClr val="black">
                    <a:tint val="75000"/>
                  </a:prstClr>
                </a:solidFill>
              </a:rPr>
              <a:pPr/>
              <a:t>10/10/2016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888935B-EF7A-D647-B7E7-C8CF31B2306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26155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7DC7C5-7F27-DC4F-B037-E5CA37382860}" type="datetimeFigureOut">
              <a:rPr lang="en-US" smtClean="0">
                <a:solidFill>
                  <a:prstClr val="black">
                    <a:tint val="75000"/>
                  </a:prstClr>
                </a:solidFill>
              </a:rPr>
              <a:pPr/>
              <a:t>10/10/2016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888935B-EF7A-D647-B7E7-C8CF31B2306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60055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7DC7C5-7F27-DC4F-B037-E5CA37382860}" type="datetimeFigureOut">
              <a:rPr lang="en-US" smtClean="0">
                <a:solidFill>
                  <a:prstClr val="black">
                    <a:tint val="75000"/>
                  </a:prstClr>
                </a:solidFill>
              </a:rPr>
              <a:pPr/>
              <a:t>10/10/2016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888935B-EF7A-D647-B7E7-C8CF31B2306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33639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7DC7C5-7F27-DC4F-B037-E5CA37382860}" type="datetimeFigureOut">
              <a:rPr lang="en-US" smtClean="0">
                <a:solidFill>
                  <a:prstClr val="black">
                    <a:tint val="75000"/>
                  </a:prstClr>
                </a:solidFill>
              </a:rPr>
              <a:pPr/>
              <a:t>10/10/2016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888935B-EF7A-D647-B7E7-C8CF31B2306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6827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22BA3E-E25F-474B-8D74-850110CF48EC}"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A8C322-C0E8-47E2-A58A-CDF858EF8DF5}" type="slidenum">
              <a:rPr lang="en-US" smtClean="0"/>
              <a:t>‹#›</a:t>
            </a:fld>
            <a:endParaRPr lang="en-US"/>
          </a:p>
        </p:txBody>
      </p:sp>
    </p:spTree>
    <p:extLst>
      <p:ext uri="{BB962C8B-B14F-4D97-AF65-F5344CB8AC3E}">
        <p14:creationId xmlns:p14="http://schemas.microsoft.com/office/powerpoint/2010/main" val="31219181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7DC7C5-7F27-DC4F-B037-E5CA37382860}" type="datetimeFigureOut">
              <a:rPr lang="en-US" smtClean="0">
                <a:solidFill>
                  <a:prstClr val="black">
                    <a:tint val="75000"/>
                  </a:prstClr>
                </a:solidFill>
              </a:rPr>
              <a:pPr/>
              <a:t>10/10/2016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888935B-EF7A-D647-B7E7-C8CF31B2306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81431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7DC7C5-7F27-DC4F-B037-E5CA37382860}" type="datetimeFigureOut">
              <a:rPr lang="en-US" smtClean="0">
                <a:solidFill>
                  <a:prstClr val="black">
                    <a:tint val="75000"/>
                  </a:prstClr>
                </a:solidFill>
              </a:rPr>
              <a:pPr/>
              <a:t>10/10/2016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888935B-EF7A-D647-B7E7-C8CF31B2306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23492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7DC7C5-7F27-DC4F-B037-E5CA37382860}" type="datetimeFigureOut">
              <a:rPr lang="en-US" smtClean="0">
                <a:solidFill>
                  <a:prstClr val="black">
                    <a:tint val="75000"/>
                  </a:prstClr>
                </a:solidFill>
              </a:rPr>
              <a:pPr/>
              <a:t>10/10/2016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888935B-EF7A-D647-B7E7-C8CF31B2306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45413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57DC7C5-7F27-DC4F-B037-E5CA37382860}" type="datetimeFigureOut">
              <a:rPr lang="en-US" smtClean="0">
                <a:solidFill>
                  <a:prstClr val="black">
                    <a:tint val="75000"/>
                  </a:prstClr>
                </a:solidFill>
              </a:rPr>
              <a:pPr/>
              <a:t>10/10/2016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888935B-EF7A-D647-B7E7-C8CF31B2306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31670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7DC7C5-7F27-DC4F-B037-E5CA37382860}" type="datetimeFigureOut">
              <a:rPr lang="en-US" smtClean="0">
                <a:solidFill>
                  <a:prstClr val="black">
                    <a:tint val="75000"/>
                  </a:prstClr>
                </a:solidFill>
              </a:rPr>
              <a:pPr/>
              <a:t>10/10/2016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888935B-EF7A-D647-B7E7-C8CF31B2306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85784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7DC7C5-7F27-DC4F-B037-E5CA37382860}" type="datetimeFigureOut">
              <a:rPr lang="en-US" smtClean="0">
                <a:solidFill>
                  <a:prstClr val="black">
                    <a:tint val="75000"/>
                  </a:prstClr>
                </a:solidFill>
              </a:rPr>
              <a:pPr/>
              <a:t>10/10/2016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888935B-EF7A-D647-B7E7-C8CF31B2306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04193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57DC7C5-7F27-DC4F-B037-E5CA37382860}" type="datetimeFigureOut">
              <a:rPr lang="en-US" smtClean="0">
                <a:solidFill>
                  <a:prstClr val="black">
                    <a:tint val="75000"/>
                  </a:prstClr>
                </a:solidFill>
              </a:rPr>
              <a:pPr/>
              <a:t>10/10/2016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888935B-EF7A-D647-B7E7-C8CF31B2306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09620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57DC7C5-7F27-DC4F-B037-E5CA37382860}" type="datetimeFigureOut">
              <a:rPr lang="en-US" smtClean="0">
                <a:solidFill>
                  <a:prstClr val="black">
                    <a:tint val="75000"/>
                  </a:prstClr>
                </a:solidFill>
              </a:rPr>
              <a:pPr/>
              <a:t>10/10/2016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888935B-EF7A-D647-B7E7-C8CF31B2306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39301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7DC7C5-7F27-DC4F-B037-E5CA37382860}" type="datetimeFigureOut">
              <a:rPr lang="en-US" smtClean="0">
                <a:solidFill>
                  <a:prstClr val="black">
                    <a:tint val="75000"/>
                  </a:prstClr>
                </a:solidFill>
              </a:rPr>
              <a:pPr/>
              <a:t>10/10/2016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888935B-EF7A-D647-B7E7-C8CF31B2306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66661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7DC7C5-7F27-DC4F-B037-E5CA37382860}" type="datetimeFigureOut">
              <a:rPr lang="en-US" smtClean="0">
                <a:solidFill>
                  <a:prstClr val="black">
                    <a:tint val="75000"/>
                  </a:prstClr>
                </a:solidFill>
              </a:rPr>
              <a:pPr/>
              <a:t>10/10/2016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888935B-EF7A-D647-B7E7-C8CF31B2306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1087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622BA3E-E25F-474B-8D74-850110CF48EC}"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A8C322-C0E8-47E2-A58A-CDF858EF8DF5}" type="slidenum">
              <a:rPr lang="en-US" smtClean="0"/>
              <a:t>‹#›</a:t>
            </a:fld>
            <a:endParaRPr lang="en-US"/>
          </a:p>
        </p:txBody>
      </p:sp>
    </p:spTree>
    <p:extLst>
      <p:ext uri="{BB962C8B-B14F-4D97-AF65-F5344CB8AC3E}">
        <p14:creationId xmlns:p14="http://schemas.microsoft.com/office/powerpoint/2010/main" val="36257439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7DC7C5-7F27-DC4F-B037-E5CA37382860}" type="datetimeFigureOut">
              <a:rPr lang="en-US" smtClean="0">
                <a:solidFill>
                  <a:prstClr val="black">
                    <a:tint val="75000"/>
                  </a:prstClr>
                </a:solidFill>
              </a:rPr>
              <a:pPr/>
              <a:t>10/10/2016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888935B-EF7A-D647-B7E7-C8CF31B2306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6834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7DC7C5-7F27-DC4F-B037-E5CA37382860}" type="datetimeFigureOut">
              <a:rPr lang="en-US" smtClean="0">
                <a:solidFill>
                  <a:prstClr val="black">
                    <a:tint val="75000"/>
                  </a:prstClr>
                </a:solidFill>
              </a:rPr>
              <a:pPr/>
              <a:t>10/10/2016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888935B-EF7A-D647-B7E7-C8CF31B2306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19375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7DC7C5-7F27-DC4F-B037-E5CA37382860}" type="datetimeFigureOut">
              <a:rPr lang="en-US" smtClean="0">
                <a:solidFill>
                  <a:prstClr val="black">
                    <a:tint val="75000"/>
                  </a:prstClr>
                </a:solidFill>
              </a:rPr>
              <a:pPr/>
              <a:t>10/10/2016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888935B-EF7A-D647-B7E7-C8CF31B2306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8333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7DC7C5-7F27-DC4F-B037-E5CA37382860}" type="datetimeFigureOut">
              <a:rPr lang="en-US" smtClean="0">
                <a:solidFill>
                  <a:prstClr val="black">
                    <a:tint val="75000"/>
                  </a:prstClr>
                </a:solidFill>
              </a:rPr>
              <a:pPr/>
              <a:t>10/10/2016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888935B-EF7A-D647-B7E7-C8CF31B2306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0514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64544" y="1685124"/>
            <a:ext cx="6858000" cy="2387600"/>
          </a:xfrm>
          <a:prstGeom prst="rect">
            <a:avLst/>
          </a:prstGeom>
        </p:spPr>
        <p:txBody>
          <a:bodyPr anchor="b"/>
          <a:lstStyle>
            <a:lvl1pPr algn="ctr">
              <a:defRPr sz="4500"/>
            </a:lvl1pPr>
          </a:lstStyle>
          <a:p>
            <a:r>
              <a:rPr lang="en-US" dirty="0" smtClean="0"/>
              <a:t>Click to edit Master title style</a:t>
            </a:r>
            <a:endParaRPr lang="en-US" dirty="0"/>
          </a:p>
        </p:txBody>
      </p:sp>
      <p:sp>
        <p:nvSpPr>
          <p:cNvPr id="3" name="Subtitle 2"/>
          <p:cNvSpPr>
            <a:spLocks noGrp="1"/>
          </p:cNvSpPr>
          <p:nvPr>
            <p:ph type="subTitle" idx="1"/>
          </p:nvPr>
        </p:nvSpPr>
        <p:spPr>
          <a:xfrm>
            <a:off x="2064544" y="4429919"/>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D9BB76F5-C3A5-4916-A966-1977A70CF6DE}"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45853" y="385761"/>
            <a:ext cx="2514600" cy="1050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ectangle 7"/>
          <p:cNvSpPr/>
          <p:nvPr userDrawn="1"/>
        </p:nvSpPr>
        <p:spPr>
          <a:xfrm>
            <a:off x="245854" y="1576837"/>
            <a:ext cx="1604513" cy="502237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spTree>
    <p:extLst>
      <p:ext uri="{BB962C8B-B14F-4D97-AF65-F5344CB8AC3E}">
        <p14:creationId xmlns:p14="http://schemas.microsoft.com/office/powerpoint/2010/main" val="1458326410"/>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Slide Number Placeholder 22"/>
          <p:cNvSpPr>
            <a:spLocks noGrp="1"/>
          </p:cNvSpPr>
          <p:nvPr>
            <p:ph type="sldNum" sz="quarter" idx="16"/>
          </p:nvPr>
        </p:nvSpPr>
        <p:spPr/>
        <p:txBody>
          <a:bodyPr/>
          <a:lstStyle>
            <a:lvl1pPr>
              <a:defRPr/>
            </a:lvl1pPr>
          </a:lstStyle>
          <a:p>
            <a:pPr>
              <a:defRPr/>
            </a:pPr>
            <a:fld id="{C2E54839-43E9-4B97-8346-21C2F3E31DB1}" type="slidenum">
              <a:rPr lang="en-US">
                <a:solidFill>
                  <a:prstClr val="black">
                    <a:tint val="75000"/>
                  </a:prstClr>
                </a:solidFill>
              </a:rPr>
              <a:pPr>
                <a:defRPr/>
              </a:pPr>
              <a:t>‹#›</a:t>
            </a:fld>
            <a:endParaRPr lang="en-US" dirty="0">
              <a:solidFill>
                <a:prstClr val="black">
                  <a:tint val="75000"/>
                </a:prstClr>
              </a:solidFill>
            </a:endParaRPr>
          </a:p>
        </p:txBody>
      </p:sp>
      <p:sp>
        <p:nvSpPr>
          <p:cNvPr id="8" name="Content Placeholder 8"/>
          <p:cNvSpPr>
            <a:spLocks noGrp="1"/>
          </p:cNvSpPr>
          <p:nvPr>
            <p:ph sz="quarter" idx="13"/>
          </p:nvPr>
        </p:nvSpPr>
        <p:spPr>
          <a:xfrm>
            <a:off x="2184761" y="1803403"/>
            <a:ext cx="6330589" cy="4358165"/>
          </a:xfrm>
        </p:spPr>
        <p:txBody>
          <a:bodyPr/>
          <a:lstStyle>
            <a:lvl1pPr marL="171450" indent="-171450">
              <a:buClr>
                <a:srgbClr val="1F4E79"/>
              </a:buClr>
              <a:buFont typeface="Wingdings" panose="05000000000000000000" pitchFamily="2" charset="2"/>
              <a:buChar char="§"/>
              <a:defRPr/>
            </a:lvl1pPr>
            <a:lvl2pPr marL="514350" indent="-171450">
              <a:buClr>
                <a:srgbClr val="1F4E79"/>
              </a:buClr>
              <a:buFont typeface="Wingdings" panose="05000000000000000000" pitchFamily="2" charset="2"/>
              <a:buChar char="§"/>
              <a:defRPr/>
            </a:lvl2pPr>
            <a:lvl3pPr marL="857250" indent="-171450">
              <a:buClr>
                <a:srgbClr val="1F4E79"/>
              </a:buClr>
              <a:buFont typeface="Wingdings" panose="05000000000000000000" pitchFamily="2" charset="2"/>
              <a:buChar char="§"/>
              <a:defRPr/>
            </a:lvl3pPr>
            <a:lvl4pPr marL="1200150" indent="-171450">
              <a:buClr>
                <a:srgbClr val="1F4E79"/>
              </a:buClr>
              <a:buFont typeface="Wingdings" panose="05000000000000000000" pitchFamily="2" charset="2"/>
              <a:buChar char="§"/>
              <a:defRPr/>
            </a:lvl4pPr>
            <a:lvl5pPr marL="1543050" indent="-171450">
              <a:buClr>
                <a:srgbClr val="1F4E79"/>
              </a:buClr>
              <a:buFont typeface="Wingdings" panose="05000000000000000000" pitchFamily="2" charset="2"/>
              <a:buChar char="§"/>
              <a:defRPr/>
            </a:lvl5pPr>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45853" y="385761"/>
            <a:ext cx="2514600" cy="1050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Rectangle 10"/>
          <p:cNvSpPr/>
          <p:nvPr userDrawn="1"/>
        </p:nvSpPr>
        <p:spPr>
          <a:xfrm>
            <a:off x="245854" y="1576837"/>
            <a:ext cx="1604513" cy="502237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sp>
        <p:nvSpPr>
          <p:cNvPr id="3" name="Title 2"/>
          <p:cNvSpPr>
            <a:spLocks noGrp="1"/>
          </p:cNvSpPr>
          <p:nvPr>
            <p:ph type="title"/>
          </p:nvPr>
        </p:nvSpPr>
        <p:spPr>
          <a:xfrm>
            <a:off x="3200399" y="495170"/>
            <a:ext cx="5314950" cy="832104"/>
          </a:xfrm>
          <a:prstGeom prst="rect">
            <a:avLst/>
          </a:prstGeom>
        </p:spPr>
        <p:txBody>
          <a:bodyPr/>
          <a:lstStyle>
            <a:lvl1pPr>
              <a:defRPr sz="3600" b="1">
                <a:solidFill>
                  <a:srgbClr val="1F4E79"/>
                </a:solidFill>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7554870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5389957" y="1817691"/>
            <a:ext cx="3543300" cy="4358164"/>
          </a:xfrm>
        </p:spPr>
        <p:txBody>
          <a:bodyPr/>
          <a:lstStyle>
            <a:lvl1pPr marL="0" indent="0">
              <a:buNone/>
              <a:defRPr/>
            </a:lvl1pPr>
          </a:lstStyle>
          <a:p>
            <a:endParaRPr lang="en-US" dirty="0"/>
          </a:p>
        </p:txBody>
      </p:sp>
      <p:sp>
        <p:nvSpPr>
          <p:cNvPr id="6" name="Content Placeholder 8"/>
          <p:cNvSpPr>
            <a:spLocks noGrp="1"/>
          </p:cNvSpPr>
          <p:nvPr>
            <p:ph sz="quarter" idx="13"/>
          </p:nvPr>
        </p:nvSpPr>
        <p:spPr>
          <a:xfrm>
            <a:off x="2066885" y="1803403"/>
            <a:ext cx="3086100" cy="4358165"/>
          </a:xfrm>
        </p:spPr>
        <p:txBody>
          <a:bodyPr/>
          <a:lstStyle>
            <a:lvl1pPr marL="171450" indent="-171450">
              <a:buClr>
                <a:srgbClr val="1F4E79"/>
              </a:buClr>
              <a:buFont typeface="Wingdings" panose="05000000000000000000" pitchFamily="2" charset="2"/>
              <a:buChar char="§"/>
              <a:defRPr/>
            </a:lvl1pPr>
            <a:lvl2pPr marL="514350" indent="-171450">
              <a:buClr>
                <a:srgbClr val="1F4E79"/>
              </a:buClr>
              <a:buFont typeface="Wingdings" panose="05000000000000000000" pitchFamily="2" charset="2"/>
              <a:buChar char="§"/>
              <a:defRPr/>
            </a:lvl2pPr>
            <a:lvl3pPr marL="857250" indent="-171450">
              <a:buClr>
                <a:srgbClr val="1F4E79"/>
              </a:buClr>
              <a:buFont typeface="Wingdings" panose="05000000000000000000" pitchFamily="2" charset="2"/>
              <a:buChar char="§"/>
              <a:defRPr/>
            </a:lvl3pPr>
            <a:lvl4pPr marL="1200150" indent="-171450">
              <a:buClr>
                <a:srgbClr val="1F4E79"/>
              </a:buClr>
              <a:buFont typeface="Wingdings" panose="05000000000000000000" pitchFamily="2" charset="2"/>
              <a:buChar char="§"/>
              <a:defRPr/>
            </a:lvl4pPr>
            <a:lvl5pPr marL="1543050" indent="-171450">
              <a:buClr>
                <a:srgbClr val="1F4E79"/>
              </a:buClr>
              <a:buFont typeface="Wingdings" panose="05000000000000000000" pitchFamily="2" charset="2"/>
              <a:buChar char="§"/>
              <a:defRPr/>
            </a:lvl5pPr>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6"/>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45853" y="385761"/>
            <a:ext cx="2514600" cy="1050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Rectangle 9"/>
          <p:cNvSpPr/>
          <p:nvPr userDrawn="1"/>
        </p:nvSpPr>
        <p:spPr>
          <a:xfrm>
            <a:off x="245854" y="1576837"/>
            <a:ext cx="1604513" cy="502237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sp>
        <p:nvSpPr>
          <p:cNvPr id="11" name="Footer Placeholder 11"/>
          <p:cNvSpPr>
            <a:spLocks noGrp="1"/>
          </p:cNvSpPr>
          <p:nvPr>
            <p:ph type="ftr" sz="quarter" idx="17"/>
          </p:nvPr>
        </p:nvSpPr>
        <p:spPr>
          <a:xfrm>
            <a:off x="5862430" y="6273121"/>
            <a:ext cx="3086100" cy="365125"/>
          </a:xfrm>
          <a:prstGeom prst="rect">
            <a:avLst/>
          </a:prstGeom>
        </p:spPr>
        <p:txBody>
          <a:bodyPr rtlCol="0"/>
          <a:lstStyle>
            <a:lvl1pPr algn="just">
              <a:defRPr/>
            </a:lvl1pPr>
            <a:extLst/>
          </a:lstStyle>
          <a:p>
            <a:pPr algn="r" defTabSz="685800">
              <a:defRPr/>
            </a:pPr>
            <a:fld id="{B1A29EDE-A34B-44E8-A345-77CAD2BE849E}" type="slidenum">
              <a:rPr lang="en-US" smtClean="0">
                <a:solidFill>
                  <a:prstClr val="black"/>
                </a:solidFill>
              </a:rPr>
              <a:pPr algn="r" defTabSz="685800">
                <a:defRPr/>
              </a:pPr>
              <a:t>‹#›</a:t>
            </a:fld>
            <a:endParaRPr lang="en-US" dirty="0">
              <a:solidFill>
                <a:prstClr val="black"/>
              </a:solidFill>
            </a:endParaRPr>
          </a:p>
        </p:txBody>
      </p:sp>
      <p:sp>
        <p:nvSpPr>
          <p:cNvPr id="12" name="Title 2"/>
          <p:cNvSpPr>
            <a:spLocks noGrp="1"/>
          </p:cNvSpPr>
          <p:nvPr>
            <p:ph type="title"/>
          </p:nvPr>
        </p:nvSpPr>
        <p:spPr>
          <a:xfrm>
            <a:off x="3200399" y="495170"/>
            <a:ext cx="5314950" cy="832104"/>
          </a:xfrm>
          <a:prstGeom prst="rect">
            <a:avLst/>
          </a:prstGeom>
        </p:spPr>
        <p:txBody>
          <a:bodyPr/>
          <a:lstStyle>
            <a:lvl1pPr>
              <a:defRPr sz="3600" b="1">
                <a:solidFill>
                  <a:srgbClr val="1F4E79"/>
                </a:solidFill>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307114313"/>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245853" y="1895483"/>
            <a:ext cx="3543300" cy="4333867"/>
          </a:xfrm>
        </p:spPr>
        <p:txBody>
          <a:bodyPr/>
          <a:lstStyle>
            <a:lvl1pPr marL="0" indent="0">
              <a:buNone/>
              <a:defRPr/>
            </a:lvl1pPr>
          </a:lstStyle>
          <a:p>
            <a:endParaRPr lang="en-US" dirty="0"/>
          </a:p>
        </p:txBody>
      </p:sp>
      <p:sp>
        <p:nvSpPr>
          <p:cNvPr id="6" name="Content Placeholder 8"/>
          <p:cNvSpPr>
            <a:spLocks noGrp="1"/>
          </p:cNvSpPr>
          <p:nvPr>
            <p:ph sz="quarter" idx="13"/>
          </p:nvPr>
        </p:nvSpPr>
        <p:spPr>
          <a:xfrm>
            <a:off x="4253900" y="1916125"/>
            <a:ext cx="4457903" cy="4358165"/>
          </a:xfrm>
        </p:spPr>
        <p:txBody>
          <a:bodyPr/>
          <a:lstStyle>
            <a:lvl1pPr marL="171450" indent="-171450">
              <a:buClr>
                <a:srgbClr val="1F4E79"/>
              </a:buClr>
              <a:buFont typeface="Wingdings" panose="05000000000000000000" pitchFamily="2" charset="2"/>
              <a:buChar char="§"/>
              <a:defRPr/>
            </a:lvl1pPr>
            <a:lvl2pPr marL="514350" indent="-171450">
              <a:buClr>
                <a:srgbClr val="1F4E79"/>
              </a:buClr>
              <a:buFont typeface="Wingdings" panose="05000000000000000000" pitchFamily="2" charset="2"/>
              <a:buChar char="§"/>
              <a:defRPr/>
            </a:lvl2pPr>
            <a:lvl3pPr marL="857250" indent="-171450">
              <a:buClr>
                <a:srgbClr val="1F4E79"/>
              </a:buClr>
              <a:buFont typeface="Wingdings" panose="05000000000000000000" pitchFamily="2" charset="2"/>
              <a:buChar char="§"/>
              <a:defRPr/>
            </a:lvl3pPr>
            <a:lvl4pPr marL="1200150" indent="-171450">
              <a:buClr>
                <a:srgbClr val="1F4E79"/>
              </a:buClr>
              <a:buFont typeface="Wingdings" panose="05000000000000000000" pitchFamily="2" charset="2"/>
              <a:buChar char="§"/>
              <a:defRPr/>
            </a:lvl4pPr>
            <a:lvl5pPr marL="1543050" indent="-171450">
              <a:buClr>
                <a:srgbClr val="1F4E79"/>
              </a:buClr>
              <a:buFont typeface="Wingdings" panose="05000000000000000000" pitchFamily="2" charset="2"/>
              <a:buChar char="§"/>
              <a:defRPr/>
            </a:lvl5pPr>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6"/>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45853" y="385761"/>
            <a:ext cx="2514600" cy="1050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Footer Placeholder 11"/>
          <p:cNvSpPr>
            <a:spLocks noGrp="1"/>
          </p:cNvSpPr>
          <p:nvPr>
            <p:ph type="ftr" sz="quarter" idx="17"/>
          </p:nvPr>
        </p:nvSpPr>
        <p:spPr>
          <a:xfrm>
            <a:off x="5637404" y="6373137"/>
            <a:ext cx="3086100" cy="365125"/>
          </a:xfrm>
          <a:prstGeom prst="rect">
            <a:avLst/>
          </a:prstGeom>
        </p:spPr>
        <p:txBody>
          <a:bodyPr rtlCol="0"/>
          <a:lstStyle>
            <a:lvl1pPr algn="just">
              <a:defRPr/>
            </a:lvl1pPr>
            <a:extLst/>
          </a:lstStyle>
          <a:p>
            <a:pPr algn="r" defTabSz="685800">
              <a:defRPr/>
            </a:pPr>
            <a:fld id="{B1A29EDE-A34B-44E8-A345-77CAD2BE849E}" type="slidenum">
              <a:rPr lang="en-US" smtClean="0">
                <a:solidFill>
                  <a:prstClr val="black"/>
                </a:solidFill>
              </a:rPr>
              <a:pPr algn="r" defTabSz="685800">
                <a:defRPr/>
              </a:pPr>
              <a:t>‹#›</a:t>
            </a:fld>
            <a:endParaRPr lang="en-US" dirty="0">
              <a:solidFill>
                <a:prstClr val="black"/>
              </a:solidFill>
            </a:endParaRPr>
          </a:p>
        </p:txBody>
      </p:sp>
      <p:sp>
        <p:nvSpPr>
          <p:cNvPr id="12" name="Title 2"/>
          <p:cNvSpPr>
            <a:spLocks noGrp="1"/>
          </p:cNvSpPr>
          <p:nvPr>
            <p:ph type="title"/>
          </p:nvPr>
        </p:nvSpPr>
        <p:spPr>
          <a:xfrm>
            <a:off x="3200399" y="495170"/>
            <a:ext cx="5314950" cy="832104"/>
          </a:xfrm>
          <a:prstGeom prst="rect">
            <a:avLst/>
          </a:prstGeom>
        </p:spPr>
        <p:txBody>
          <a:bodyPr/>
          <a:lstStyle>
            <a:lvl1pPr>
              <a:defRPr sz="3600" b="1">
                <a:solidFill>
                  <a:srgbClr val="1F4E79"/>
                </a:solidFill>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572521650"/>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2184761" y="1803403"/>
            <a:ext cx="3086100" cy="4358165"/>
          </a:xfrm>
        </p:spPr>
        <p:txBody>
          <a:bodyPr/>
          <a:lstStyle>
            <a:lvl1pPr marL="171450" indent="-171450">
              <a:buClr>
                <a:srgbClr val="1F4E79"/>
              </a:buClr>
              <a:buFont typeface="Wingdings" panose="05000000000000000000" pitchFamily="2" charset="2"/>
              <a:buChar char="§"/>
              <a:defRPr/>
            </a:lvl1pPr>
            <a:lvl2pPr marL="514350" indent="-171450">
              <a:buClr>
                <a:srgbClr val="1F4E79"/>
              </a:buClr>
              <a:buFont typeface="Wingdings" panose="05000000000000000000" pitchFamily="2" charset="2"/>
              <a:buChar char="§"/>
              <a:defRPr/>
            </a:lvl2pPr>
            <a:lvl3pPr marL="857250" indent="-171450">
              <a:buClr>
                <a:srgbClr val="1F4E79"/>
              </a:buClr>
              <a:buFont typeface="Wingdings" panose="05000000000000000000" pitchFamily="2" charset="2"/>
              <a:buChar char="§"/>
              <a:defRPr/>
            </a:lvl3pPr>
            <a:lvl4pPr marL="1200150" indent="-171450">
              <a:buClr>
                <a:srgbClr val="1F4E79"/>
              </a:buClr>
              <a:buFont typeface="Wingdings" panose="05000000000000000000" pitchFamily="2" charset="2"/>
              <a:buChar char="§"/>
              <a:defRPr/>
            </a:lvl4pPr>
            <a:lvl5pPr marL="1543050" indent="-171450">
              <a:buClr>
                <a:srgbClr val="1F4E79"/>
              </a:buClr>
              <a:buFont typeface="Wingdings" panose="05000000000000000000" pitchFamily="2" charset="2"/>
              <a:buChar char="§"/>
              <a:defRPr/>
            </a:lvl5pPr>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11"/>
          <p:cNvSpPr>
            <a:spLocks noGrp="1"/>
          </p:cNvSpPr>
          <p:nvPr>
            <p:ph type="ftr" sz="quarter" idx="17"/>
          </p:nvPr>
        </p:nvSpPr>
        <p:spPr>
          <a:xfrm>
            <a:off x="5605256" y="6273121"/>
            <a:ext cx="3086100" cy="365125"/>
          </a:xfrm>
          <a:prstGeom prst="rect">
            <a:avLst/>
          </a:prstGeom>
        </p:spPr>
        <p:txBody>
          <a:bodyPr rtlCol="0"/>
          <a:lstStyle>
            <a:lvl1pPr algn="just">
              <a:defRPr/>
            </a:lvl1pPr>
            <a:extLst/>
          </a:lstStyle>
          <a:p>
            <a:pPr algn="r" defTabSz="685800">
              <a:defRPr/>
            </a:pPr>
            <a:fld id="{B1A29EDE-A34B-44E8-A345-77CAD2BE849E}" type="slidenum">
              <a:rPr lang="en-US" smtClean="0">
                <a:solidFill>
                  <a:prstClr val="black"/>
                </a:solidFill>
              </a:rPr>
              <a:pPr algn="r" defTabSz="685800">
                <a:defRPr/>
              </a:pPr>
              <a:t>‹#›</a:t>
            </a:fld>
            <a:endParaRPr lang="en-US" dirty="0">
              <a:solidFill>
                <a:prstClr val="black"/>
              </a:solidFill>
            </a:endParaRPr>
          </a:p>
        </p:txBody>
      </p:sp>
      <p:pic>
        <p:nvPicPr>
          <p:cNvPr id="8" name="Picture 6"/>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45853" y="385761"/>
            <a:ext cx="2514600" cy="1050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Rectangle 11"/>
          <p:cNvSpPr/>
          <p:nvPr userDrawn="1"/>
        </p:nvSpPr>
        <p:spPr>
          <a:xfrm>
            <a:off x="245854" y="1576837"/>
            <a:ext cx="1604513" cy="502237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sp>
        <p:nvSpPr>
          <p:cNvPr id="13" name="Content Placeholder 8"/>
          <p:cNvSpPr>
            <a:spLocks noGrp="1"/>
          </p:cNvSpPr>
          <p:nvPr>
            <p:ph sz="quarter" idx="18"/>
          </p:nvPr>
        </p:nvSpPr>
        <p:spPr>
          <a:xfrm>
            <a:off x="5605256" y="1803402"/>
            <a:ext cx="3086100" cy="4358165"/>
          </a:xfrm>
        </p:spPr>
        <p:txBody>
          <a:bodyPr/>
          <a:lstStyle>
            <a:lvl1pPr marL="171450" indent="-171450">
              <a:buClr>
                <a:srgbClr val="1F4E79"/>
              </a:buClr>
              <a:buFont typeface="Wingdings" panose="05000000000000000000" pitchFamily="2" charset="2"/>
              <a:buChar char="§"/>
              <a:defRPr/>
            </a:lvl1pPr>
            <a:lvl2pPr marL="514350" indent="-171450">
              <a:buClr>
                <a:srgbClr val="1F4E79"/>
              </a:buClr>
              <a:buFont typeface="Wingdings" panose="05000000000000000000" pitchFamily="2" charset="2"/>
              <a:buChar char="§"/>
              <a:defRPr/>
            </a:lvl2pPr>
            <a:lvl3pPr marL="857250" indent="-171450">
              <a:buClr>
                <a:srgbClr val="1F4E79"/>
              </a:buClr>
              <a:buFont typeface="Wingdings" panose="05000000000000000000" pitchFamily="2" charset="2"/>
              <a:buChar char="§"/>
              <a:defRPr/>
            </a:lvl3pPr>
            <a:lvl4pPr marL="1200150" indent="-171450">
              <a:buClr>
                <a:srgbClr val="1F4E79"/>
              </a:buClr>
              <a:buFont typeface="Wingdings" panose="05000000000000000000" pitchFamily="2" charset="2"/>
              <a:buChar char="§"/>
              <a:defRPr/>
            </a:lvl4pPr>
            <a:lvl5pPr marL="1543050" indent="-171450">
              <a:buClr>
                <a:srgbClr val="1F4E79"/>
              </a:buClr>
              <a:buFont typeface="Wingdings" panose="05000000000000000000" pitchFamily="2" charset="2"/>
              <a:buChar char="§"/>
              <a:defRPr/>
            </a:lvl5pPr>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itle 2"/>
          <p:cNvSpPr>
            <a:spLocks noGrp="1"/>
          </p:cNvSpPr>
          <p:nvPr>
            <p:ph type="title"/>
          </p:nvPr>
        </p:nvSpPr>
        <p:spPr>
          <a:xfrm>
            <a:off x="3200399" y="495170"/>
            <a:ext cx="5314950" cy="832104"/>
          </a:xfrm>
          <a:prstGeom prst="rect">
            <a:avLst/>
          </a:prstGeom>
        </p:spPr>
        <p:txBody>
          <a:bodyPr/>
          <a:lstStyle>
            <a:lvl1pPr>
              <a:defRPr sz="3600" b="1">
                <a:solidFill>
                  <a:srgbClr val="1F4E79"/>
                </a:solidFill>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30622639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Picture 7"/>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45853" y="385761"/>
            <a:ext cx="2514600" cy="1050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Rectangle 8"/>
          <p:cNvSpPr/>
          <p:nvPr userDrawn="1"/>
        </p:nvSpPr>
        <p:spPr>
          <a:xfrm>
            <a:off x="245854" y="1576837"/>
            <a:ext cx="1604513" cy="502237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sp>
        <p:nvSpPr>
          <p:cNvPr id="10" name="Content Placeholder 8"/>
          <p:cNvSpPr>
            <a:spLocks noGrp="1"/>
          </p:cNvSpPr>
          <p:nvPr>
            <p:ph sz="quarter" idx="13"/>
          </p:nvPr>
        </p:nvSpPr>
        <p:spPr>
          <a:xfrm>
            <a:off x="2184761" y="1803403"/>
            <a:ext cx="3086100" cy="4358165"/>
          </a:xfrm>
        </p:spPr>
        <p:txBody>
          <a:bodyPr/>
          <a:lstStyle>
            <a:lvl1pPr marL="171450" indent="-171450">
              <a:buClr>
                <a:srgbClr val="1F4E79"/>
              </a:buClr>
              <a:buFont typeface="Wingdings" panose="05000000000000000000" pitchFamily="2" charset="2"/>
              <a:buChar char="§"/>
              <a:defRPr/>
            </a:lvl1pPr>
            <a:lvl2pPr marL="514350" indent="-171450">
              <a:buClr>
                <a:srgbClr val="1F4E79"/>
              </a:buClr>
              <a:buFont typeface="Wingdings" panose="05000000000000000000" pitchFamily="2" charset="2"/>
              <a:buChar char="§"/>
              <a:defRPr/>
            </a:lvl2pPr>
            <a:lvl3pPr marL="857250" indent="-171450">
              <a:buClr>
                <a:srgbClr val="1F4E79"/>
              </a:buClr>
              <a:buFont typeface="Wingdings" panose="05000000000000000000" pitchFamily="2" charset="2"/>
              <a:buChar char="§"/>
              <a:defRPr/>
            </a:lvl3pPr>
            <a:lvl4pPr marL="1200150" indent="-171450">
              <a:buClr>
                <a:srgbClr val="1F4E79"/>
              </a:buClr>
              <a:buFont typeface="Wingdings" panose="05000000000000000000" pitchFamily="2" charset="2"/>
              <a:buChar char="§"/>
              <a:defRPr/>
            </a:lvl4pPr>
            <a:lvl5pPr marL="1543050" indent="-171450">
              <a:buClr>
                <a:srgbClr val="1F4E79"/>
              </a:buClr>
              <a:buFont typeface="Wingdings" panose="05000000000000000000" pitchFamily="2" charset="2"/>
              <a:buChar char="§"/>
              <a:defRPr/>
            </a:lvl5pPr>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ooter Placeholder 11"/>
          <p:cNvSpPr>
            <a:spLocks noGrp="1"/>
          </p:cNvSpPr>
          <p:nvPr>
            <p:ph type="ftr" sz="quarter" idx="17"/>
          </p:nvPr>
        </p:nvSpPr>
        <p:spPr>
          <a:xfrm>
            <a:off x="5605256" y="6273121"/>
            <a:ext cx="3086100" cy="365125"/>
          </a:xfrm>
          <a:prstGeom prst="rect">
            <a:avLst/>
          </a:prstGeom>
        </p:spPr>
        <p:txBody>
          <a:bodyPr rtlCol="0"/>
          <a:lstStyle>
            <a:lvl1pPr algn="just">
              <a:defRPr/>
            </a:lvl1pPr>
            <a:extLst/>
          </a:lstStyle>
          <a:p>
            <a:pPr algn="r" defTabSz="685800">
              <a:defRPr/>
            </a:pPr>
            <a:fld id="{B1A29EDE-A34B-44E8-A345-77CAD2BE849E}" type="slidenum">
              <a:rPr lang="en-US" smtClean="0">
                <a:solidFill>
                  <a:prstClr val="black"/>
                </a:solidFill>
              </a:rPr>
              <a:pPr algn="r" defTabSz="685800">
                <a:defRPr/>
              </a:pPr>
              <a:t>‹#›</a:t>
            </a:fld>
            <a:endParaRPr lang="en-US" dirty="0">
              <a:solidFill>
                <a:prstClr val="black"/>
              </a:solidFill>
            </a:endParaRPr>
          </a:p>
        </p:txBody>
      </p:sp>
      <p:sp>
        <p:nvSpPr>
          <p:cNvPr id="12" name="Content Placeholder 8"/>
          <p:cNvSpPr>
            <a:spLocks noGrp="1"/>
          </p:cNvSpPr>
          <p:nvPr>
            <p:ph sz="quarter" idx="18"/>
          </p:nvPr>
        </p:nvSpPr>
        <p:spPr>
          <a:xfrm>
            <a:off x="5605256" y="1803402"/>
            <a:ext cx="3086100" cy="4358165"/>
          </a:xfrm>
        </p:spPr>
        <p:txBody>
          <a:bodyPr/>
          <a:lstStyle>
            <a:lvl1pPr marL="171450" indent="-171450">
              <a:buClr>
                <a:srgbClr val="1F4E79"/>
              </a:buClr>
              <a:buFont typeface="Wingdings" panose="05000000000000000000" pitchFamily="2" charset="2"/>
              <a:buChar char="§"/>
              <a:defRPr/>
            </a:lvl1pPr>
            <a:lvl2pPr marL="514350" indent="-171450">
              <a:buClr>
                <a:srgbClr val="1F4E79"/>
              </a:buClr>
              <a:buFont typeface="Wingdings" panose="05000000000000000000" pitchFamily="2" charset="2"/>
              <a:buChar char="§"/>
              <a:defRPr/>
            </a:lvl2pPr>
            <a:lvl3pPr marL="857250" indent="-171450">
              <a:buClr>
                <a:srgbClr val="1F4E79"/>
              </a:buClr>
              <a:buFont typeface="Wingdings" panose="05000000000000000000" pitchFamily="2" charset="2"/>
              <a:buChar char="§"/>
              <a:defRPr/>
            </a:lvl3pPr>
            <a:lvl4pPr marL="1200150" indent="-171450">
              <a:buClr>
                <a:srgbClr val="1F4E79"/>
              </a:buClr>
              <a:buFont typeface="Wingdings" panose="05000000000000000000" pitchFamily="2" charset="2"/>
              <a:buChar char="§"/>
              <a:defRPr/>
            </a:lvl4pPr>
            <a:lvl5pPr marL="1543050" indent="-171450">
              <a:buClr>
                <a:srgbClr val="1F4E79"/>
              </a:buClr>
              <a:buFont typeface="Wingdings" panose="05000000000000000000" pitchFamily="2" charset="2"/>
              <a:buChar char="§"/>
              <a:defRPr/>
            </a:lvl5pPr>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itle 2"/>
          <p:cNvSpPr>
            <a:spLocks noGrp="1"/>
          </p:cNvSpPr>
          <p:nvPr>
            <p:ph type="title"/>
          </p:nvPr>
        </p:nvSpPr>
        <p:spPr>
          <a:xfrm>
            <a:off x="3200399" y="495170"/>
            <a:ext cx="5314950" cy="832104"/>
          </a:xfrm>
          <a:prstGeom prst="rect">
            <a:avLst/>
          </a:prstGeom>
        </p:spPr>
        <p:txBody>
          <a:bodyPr/>
          <a:lstStyle>
            <a:lvl1pPr>
              <a:defRPr sz="3600" b="1">
                <a:solidFill>
                  <a:srgbClr val="1F4E79"/>
                </a:solidFill>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389902613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622BA3E-E25F-474B-8D74-850110CF48EC}"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A8C322-C0E8-47E2-A58A-CDF858EF8DF5}" type="slidenum">
              <a:rPr lang="en-US" smtClean="0"/>
              <a:t>‹#›</a:t>
            </a:fld>
            <a:endParaRPr lang="en-US"/>
          </a:p>
        </p:txBody>
      </p:sp>
    </p:spTree>
    <p:extLst>
      <p:ext uri="{BB962C8B-B14F-4D97-AF65-F5344CB8AC3E}">
        <p14:creationId xmlns:p14="http://schemas.microsoft.com/office/powerpoint/2010/main" val="16799533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130035" y="1690688"/>
            <a:ext cx="308610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4" name="Content Placeholder 3"/>
          <p:cNvSpPr>
            <a:spLocks noGrp="1"/>
          </p:cNvSpPr>
          <p:nvPr>
            <p:ph sz="half" idx="2"/>
          </p:nvPr>
        </p:nvSpPr>
        <p:spPr>
          <a:xfrm>
            <a:off x="2130035" y="2514600"/>
            <a:ext cx="3086100" cy="36845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5614988" y="1681163"/>
            <a:ext cx="308610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6" name="Content Placeholder 5"/>
          <p:cNvSpPr>
            <a:spLocks noGrp="1"/>
          </p:cNvSpPr>
          <p:nvPr>
            <p:ph sz="quarter" idx="4"/>
          </p:nvPr>
        </p:nvSpPr>
        <p:spPr>
          <a:xfrm>
            <a:off x="5614988" y="2505075"/>
            <a:ext cx="3086100" cy="36845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45853" y="385761"/>
            <a:ext cx="2514600" cy="1050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Rectangle 10"/>
          <p:cNvSpPr/>
          <p:nvPr userDrawn="1"/>
        </p:nvSpPr>
        <p:spPr>
          <a:xfrm>
            <a:off x="245854" y="1576837"/>
            <a:ext cx="1604513" cy="502237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sp>
        <p:nvSpPr>
          <p:cNvPr id="12" name="Footer Placeholder 11"/>
          <p:cNvSpPr>
            <a:spLocks noGrp="1"/>
          </p:cNvSpPr>
          <p:nvPr>
            <p:ph type="ftr" sz="quarter" idx="17"/>
          </p:nvPr>
        </p:nvSpPr>
        <p:spPr>
          <a:xfrm>
            <a:off x="5605256" y="6273121"/>
            <a:ext cx="3086100" cy="365125"/>
          </a:xfrm>
          <a:prstGeom prst="rect">
            <a:avLst/>
          </a:prstGeom>
        </p:spPr>
        <p:txBody>
          <a:bodyPr rtlCol="0"/>
          <a:lstStyle>
            <a:lvl1pPr algn="just">
              <a:defRPr/>
            </a:lvl1pPr>
            <a:extLst/>
          </a:lstStyle>
          <a:p>
            <a:pPr algn="r" defTabSz="685800">
              <a:defRPr/>
            </a:pPr>
            <a:fld id="{B1A29EDE-A34B-44E8-A345-77CAD2BE849E}" type="slidenum">
              <a:rPr lang="en-US" smtClean="0">
                <a:solidFill>
                  <a:prstClr val="black"/>
                </a:solidFill>
              </a:rPr>
              <a:pPr algn="r" defTabSz="685800">
                <a:defRPr/>
              </a:pPr>
              <a:t>‹#›</a:t>
            </a:fld>
            <a:endParaRPr lang="en-US" dirty="0">
              <a:solidFill>
                <a:prstClr val="black"/>
              </a:solidFill>
            </a:endParaRPr>
          </a:p>
        </p:txBody>
      </p:sp>
      <p:sp>
        <p:nvSpPr>
          <p:cNvPr id="14" name="Title 2"/>
          <p:cNvSpPr>
            <a:spLocks noGrp="1"/>
          </p:cNvSpPr>
          <p:nvPr>
            <p:ph type="title"/>
          </p:nvPr>
        </p:nvSpPr>
        <p:spPr>
          <a:xfrm>
            <a:off x="3200399" y="495170"/>
            <a:ext cx="5314950" cy="832104"/>
          </a:xfrm>
          <a:prstGeom prst="rect">
            <a:avLst/>
          </a:prstGeom>
        </p:spPr>
        <p:txBody>
          <a:bodyPr/>
          <a:lstStyle>
            <a:lvl1pPr>
              <a:defRPr sz="3600" b="1">
                <a:solidFill>
                  <a:srgbClr val="1F4E79"/>
                </a:solidFill>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2341199348"/>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Slide Number Placeholder 22"/>
          <p:cNvSpPr>
            <a:spLocks noGrp="1"/>
          </p:cNvSpPr>
          <p:nvPr>
            <p:ph type="sldNum" sz="quarter" idx="16"/>
          </p:nvPr>
        </p:nvSpPr>
        <p:spPr>
          <a:xfrm>
            <a:off x="6457950" y="6356351"/>
            <a:ext cx="2057400" cy="365125"/>
          </a:xfrm>
        </p:spPr>
        <p:txBody>
          <a:bodyPr/>
          <a:lstStyle>
            <a:lvl1pPr>
              <a:defRPr/>
            </a:lvl1pPr>
          </a:lstStyle>
          <a:p>
            <a:pPr>
              <a:defRPr/>
            </a:pPr>
            <a:fld id="{C2E54839-43E9-4B97-8346-21C2F3E31DB1}" type="slidenum">
              <a:rPr lang="en-US">
                <a:solidFill>
                  <a:prstClr val="black">
                    <a:tint val="75000"/>
                  </a:prstClr>
                </a:solidFill>
              </a:rPr>
              <a:pPr>
                <a:defRPr/>
              </a:pPr>
              <a:t>‹#›</a:t>
            </a:fld>
            <a:endParaRPr lang="en-US" dirty="0">
              <a:solidFill>
                <a:prstClr val="black">
                  <a:tint val="75000"/>
                </a:prstClr>
              </a:solidFill>
            </a:endParaRPr>
          </a:p>
        </p:txBody>
      </p:sp>
      <p:pic>
        <p:nvPicPr>
          <p:cNvPr id="11" name="Picture 10"/>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45853" y="385761"/>
            <a:ext cx="2514600" cy="1050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Title 2"/>
          <p:cNvSpPr>
            <a:spLocks noGrp="1"/>
          </p:cNvSpPr>
          <p:nvPr>
            <p:ph type="title"/>
          </p:nvPr>
        </p:nvSpPr>
        <p:spPr>
          <a:xfrm>
            <a:off x="3200399" y="495170"/>
            <a:ext cx="5314950" cy="832104"/>
          </a:xfrm>
          <a:prstGeom prst="rect">
            <a:avLst/>
          </a:prstGeom>
        </p:spPr>
        <p:txBody>
          <a:bodyPr/>
          <a:lstStyle>
            <a:lvl1pPr>
              <a:defRPr sz="3600" b="1">
                <a:solidFill>
                  <a:srgbClr val="1F4E79"/>
                </a:solidFill>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817935443"/>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9BB76F5-C3A5-4916-A966-1977A70CF6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4710069"/>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2400" b="1">
                <a:solidFill>
                  <a:srgbClr val="1F4E79"/>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normAutofit/>
          </a:bodyPr>
          <a:lstStyle>
            <a:lvl1pPr marL="0" indent="0">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7" name="Slide Number Placeholder 6"/>
          <p:cNvSpPr>
            <a:spLocks noGrp="1"/>
          </p:cNvSpPr>
          <p:nvPr>
            <p:ph type="sldNum" sz="quarter" idx="12"/>
          </p:nvPr>
        </p:nvSpPr>
        <p:spPr/>
        <p:txBody>
          <a:bodyPr/>
          <a:lstStyle/>
          <a:p>
            <a:fld id="{D9BB76F5-C3A5-4916-A966-1977A70CF6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057944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8" name="Title 1"/>
          <p:cNvSpPr>
            <a:spLocks noGrp="1"/>
          </p:cNvSpPr>
          <p:nvPr>
            <p:ph type="title"/>
          </p:nvPr>
        </p:nvSpPr>
        <p:spPr>
          <a:xfrm>
            <a:off x="629841" y="457200"/>
            <a:ext cx="2949178" cy="1600200"/>
          </a:xfrm>
          <a:prstGeom prst="rect">
            <a:avLst/>
          </a:prstGeom>
        </p:spPr>
        <p:txBody>
          <a:bodyPr anchor="b"/>
          <a:lstStyle>
            <a:lvl1pPr>
              <a:defRPr sz="2400" b="1">
                <a:solidFill>
                  <a:srgbClr val="1F4E79"/>
                </a:solidFill>
              </a:defRPr>
            </a:lvl1pPr>
          </a:lstStyle>
          <a:p>
            <a:r>
              <a:rPr lang="en-US" dirty="0" smtClean="0"/>
              <a:t>Click to edit Master title style</a:t>
            </a:r>
            <a:endParaRPr lang="en-US" dirty="0"/>
          </a:p>
        </p:txBody>
      </p:sp>
      <p:sp>
        <p:nvSpPr>
          <p:cNvPr id="9" name="Text Placeholder 3"/>
          <p:cNvSpPr>
            <a:spLocks noGrp="1"/>
          </p:cNvSpPr>
          <p:nvPr>
            <p:ph type="body" sz="half" idx="2"/>
          </p:nvPr>
        </p:nvSpPr>
        <p:spPr>
          <a:xfrm>
            <a:off x="629841" y="2057400"/>
            <a:ext cx="2949178" cy="3811588"/>
          </a:xfrm>
        </p:spPr>
        <p:txBody>
          <a:bodyPr>
            <a:normAutofit/>
          </a:bodyPr>
          <a:lstStyle>
            <a:lvl1pPr marL="0" indent="0">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10" name="Slide Number Placeholder 6"/>
          <p:cNvSpPr>
            <a:spLocks noGrp="1"/>
          </p:cNvSpPr>
          <p:nvPr>
            <p:ph type="sldNum" sz="quarter" idx="12"/>
          </p:nvPr>
        </p:nvSpPr>
        <p:spPr>
          <a:xfrm>
            <a:off x="6457950" y="6356351"/>
            <a:ext cx="2057400" cy="365125"/>
          </a:xfrm>
        </p:spPr>
        <p:txBody>
          <a:bodyPr/>
          <a:lstStyle/>
          <a:p>
            <a:fld id="{D9BB76F5-C3A5-4916-A966-1977A70CF6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74778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64544" y="1685124"/>
            <a:ext cx="6858000" cy="2387600"/>
          </a:xfrm>
          <a:prstGeom prst="rect">
            <a:avLst/>
          </a:prstGeom>
        </p:spPr>
        <p:txBody>
          <a:bodyPr anchor="b"/>
          <a:lstStyle>
            <a:lvl1pPr algn="ctr">
              <a:defRPr sz="4500"/>
            </a:lvl1pPr>
          </a:lstStyle>
          <a:p>
            <a:r>
              <a:rPr lang="en-US" dirty="0" smtClean="0"/>
              <a:t>Click to edit Master title style</a:t>
            </a:r>
            <a:endParaRPr lang="en-US" dirty="0"/>
          </a:p>
        </p:txBody>
      </p:sp>
      <p:sp>
        <p:nvSpPr>
          <p:cNvPr id="3" name="Subtitle 2"/>
          <p:cNvSpPr>
            <a:spLocks noGrp="1"/>
          </p:cNvSpPr>
          <p:nvPr>
            <p:ph type="subTitle" idx="1"/>
          </p:nvPr>
        </p:nvSpPr>
        <p:spPr>
          <a:xfrm>
            <a:off x="2064544" y="4429919"/>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D9BB76F5-C3A5-4916-A966-1977A70CF6DE}"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45853" y="385761"/>
            <a:ext cx="2514600" cy="1050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ectangle 7"/>
          <p:cNvSpPr/>
          <p:nvPr userDrawn="1"/>
        </p:nvSpPr>
        <p:spPr>
          <a:xfrm>
            <a:off x="245854" y="1576837"/>
            <a:ext cx="1604513" cy="502237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spTree>
    <p:extLst>
      <p:ext uri="{BB962C8B-B14F-4D97-AF65-F5344CB8AC3E}">
        <p14:creationId xmlns:p14="http://schemas.microsoft.com/office/powerpoint/2010/main" val="1314691403"/>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Slide Number Placeholder 22"/>
          <p:cNvSpPr>
            <a:spLocks noGrp="1"/>
          </p:cNvSpPr>
          <p:nvPr>
            <p:ph type="sldNum" sz="quarter" idx="16"/>
          </p:nvPr>
        </p:nvSpPr>
        <p:spPr/>
        <p:txBody>
          <a:bodyPr/>
          <a:lstStyle>
            <a:lvl1pPr>
              <a:defRPr/>
            </a:lvl1pPr>
          </a:lstStyle>
          <a:p>
            <a:pPr>
              <a:defRPr/>
            </a:pPr>
            <a:fld id="{C2E54839-43E9-4B97-8346-21C2F3E31DB1}" type="slidenum">
              <a:rPr lang="en-US">
                <a:solidFill>
                  <a:prstClr val="black">
                    <a:tint val="75000"/>
                  </a:prstClr>
                </a:solidFill>
              </a:rPr>
              <a:pPr>
                <a:defRPr/>
              </a:pPr>
              <a:t>‹#›</a:t>
            </a:fld>
            <a:endParaRPr lang="en-US" dirty="0">
              <a:solidFill>
                <a:prstClr val="black">
                  <a:tint val="75000"/>
                </a:prstClr>
              </a:solidFill>
            </a:endParaRPr>
          </a:p>
        </p:txBody>
      </p:sp>
      <p:sp>
        <p:nvSpPr>
          <p:cNvPr id="8" name="Content Placeholder 8"/>
          <p:cNvSpPr>
            <a:spLocks noGrp="1"/>
          </p:cNvSpPr>
          <p:nvPr>
            <p:ph sz="quarter" idx="13"/>
          </p:nvPr>
        </p:nvSpPr>
        <p:spPr>
          <a:xfrm>
            <a:off x="2184761" y="1803403"/>
            <a:ext cx="6330589" cy="4358165"/>
          </a:xfrm>
        </p:spPr>
        <p:txBody>
          <a:bodyPr/>
          <a:lstStyle>
            <a:lvl1pPr marL="171450" indent="-171450">
              <a:buClr>
                <a:srgbClr val="1F4E79"/>
              </a:buClr>
              <a:buFont typeface="Wingdings" panose="05000000000000000000" pitchFamily="2" charset="2"/>
              <a:buChar char="§"/>
              <a:defRPr/>
            </a:lvl1pPr>
            <a:lvl2pPr marL="514350" indent="-171450">
              <a:buClr>
                <a:srgbClr val="1F4E79"/>
              </a:buClr>
              <a:buFont typeface="Wingdings" panose="05000000000000000000" pitchFamily="2" charset="2"/>
              <a:buChar char="§"/>
              <a:defRPr/>
            </a:lvl2pPr>
            <a:lvl3pPr marL="857250" indent="-171450">
              <a:buClr>
                <a:srgbClr val="1F4E79"/>
              </a:buClr>
              <a:buFont typeface="Wingdings" panose="05000000000000000000" pitchFamily="2" charset="2"/>
              <a:buChar char="§"/>
              <a:defRPr/>
            </a:lvl3pPr>
            <a:lvl4pPr marL="1200150" indent="-171450">
              <a:buClr>
                <a:srgbClr val="1F4E79"/>
              </a:buClr>
              <a:buFont typeface="Wingdings" panose="05000000000000000000" pitchFamily="2" charset="2"/>
              <a:buChar char="§"/>
              <a:defRPr/>
            </a:lvl4pPr>
            <a:lvl5pPr marL="1543050" indent="-171450">
              <a:buClr>
                <a:srgbClr val="1F4E79"/>
              </a:buClr>
              <a:buFont typeface="Wingdings" panose="05000000000000000000" pitchFamily="2" charset="2"/>
              <a:buChar char="§"/>
              <a:defRPr/>
            </a:lvl5pPr>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45853" y="385761"/>
            <a:ext cx="2514600" cy="1050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Rectangle 10"/>
          <p:cNvSpPr/>
          <p:nvPr userDrawn="1"/>
        </p:nvSpPr>
        <p:spPr>
          <a:xfrm>
            <a:off x="245854" y="1576837"/>
            <a:ext cx="1604513" cy="502237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sp>
        <p:nvSpPr>
          <p:cNvPr id="3" name="Title 2"/>
          <p:cNvSpPr>
            <a:spLocks noGrp="1"/>
          </p:cNvSpPr>
          <p:nvPr>
            <p:ph type="title"/>
          </p:nvPr>
        </p:nvSpPr>
        <p:spPr>
          <a:xfrm>
            <a:off x="3200399" y="495170"/>
            <a:ext cx="5314950" cy="832104"/>
          </a:xfrm>
          <a:prstGeom prst="rect">
            <a:avLst/>
          </a:prstGeom>
        </p:spPr>
        <p:txBody>
          <a:bodyPr/>
          <a:lstStyle>
            <a:lvl1pPr>
              <a:defRPr sz="3600" b="1">
                <a:solidFill>
                  <a:srgbClr val="1F4E79"/>
                </a:solidFill>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31816698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5389957" y="1817691"/>
            <a:ext cx="3543300" cy="4358164"/>
          </a:xfrm>
        </p:spPr>
        <p:txBody>
          <a:bodyPr/>
          <a:lstStyle>
            <a:lvl1pPr marL="0" indent="0">
              <a:buNone/>
              <a:defRPr/>
            </a:lvl1pPr>
          </a:lstStyle>
          <a:p>
            <a:endParaRPr lang="en-US" dirty="0"/>
          </a:p>
        </p:txBody>
      </p:sp>
      <p:sp>
        <p:nvSpPr>
          <p:cNvPr id="6" name="Content Placeholder 8"/>
          <p:cNvSpPr>
            <a:spLocks noGrp="1"/>
          </p:cNvSpPr>
          <p:nvPr>
            <p:ph sz="quarter" idx="13"/>
          </p:nvPr>
        </p:nvSpPr>
        <p:spPr>
          <a:xfrm>
            <a:off x="2066885" y="1803403"/>
            <a:ext cx="3086100" cy="4358165"/>
          </a:xfrm>
        </p:spPr>
        <p:txBody>
          <a:bodyPr/>
          <a:lstStyle>
            <a:lvl1pPr marL="171450" indent="-171450">
              <a:buClr>
                <a:srgbClr val="1F4E79"/>
              </a:buClr>
              <a:buFont typeface="Wingdings" panose="05000000000000000000" pitchFamily="2" charset="2"/>
              <a:buChar char="§"/>
              <a:defRPr/>
            </a:lvl1pPr>
            <a:lvl2pPr marL="514350" indent="-171450">
              <a:buClr>
                <a:srgbClr val="1F4E79"/>
              </a:buClr>
              <a:buFont typeface="Wingdings" panose="05000000000000000000" pitchFamily="2" charset="2"/>
              <a:buChar char="§"/>
              <a:defRPr/>
            </a:lvl2pPr>
            <a:lvl3pPr marL="857250" indent="-171450">
              <a:buClr>
                <a:srgbClr val="1F4E79"/>
              </a:buClr>
              <a:buFont typeface="Wingdings" panose="05000000000000000000" pitchFamily="2" charset="2"/>
              <a:buChar char="§"/>
              <a:defRPr/>
            </a:lvl3pPr>
            <a:lvl4pPr marL="1200150" indent="-171450">
              <a:buClr>
                <a:srgbClr val="1F4E79"/>
              </a:buClr>
              <a:buFont typeface="Wingdings" panose="05000000000000000000" pitchFamily="2" charset="2"/>
              <a:buChar char="§"/>
              <a:defRPr/>
            </a:lvl4pPr>
            <a:lvl5pPr marL="1543050" indent="-171450">
              <a:buClr>
                <a:srgbClr val="1F4E79"/>
              </a:buClr>
              <a:buFont typeface="Wingdings" panose="05000000000000000000" pitchFamily="2" charset="2"/>
              <a:buChar char="§"/>
              <a:defRPr/>
            </a:lvl5pPr>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6"/>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45853" y="385761"/>
            <a:ext cx="2514600" cy="1050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Rectangle 9"/>
          <p:cNvSpPr/>
          <p:nvPr userDrawn="1"/>
        </p:nvSpPr>
        <p:spPr>
          <a:xfrm>
            <a:off x="245854" y="1576837"/>
            <a:ext cx="1604513" cy="502237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sp>
        <p:nvSpPr>
          <p:cNvPr id="11" name="Footer Placeholder 11"/>
          <p:cNvSpPr>
            <a:spLocks noGrp="1"/>
          </p:cNvSpPr>
          <p:nvPr>
            <p:ph type="ftr" sz="quarter" idx="17"/>
          </p:nvPr>
        </p:nvSpPr>
        <p:spPr>
          <a:xfrm>
            <a:off x="5862430" y="6273121"/>
            <a:ext cx="3086100" cy="365125"/>
          </a:xfrm>
          <a:prstGeom prst="rect">
            <a:avLst/>
          </a:prstGeom>
        </p:spPr>
        <p:txBody>
          <a:bodyPr rtlCol="0"/>
          <a:lstStyle>
            <a:lvl1pPr algn="just">
              <a:defRPr/>
            </a:lvl1pPr>
            <a:extLst/>
          </a:lstStyle>
          <a:p>
            <a:pPr algn="r" defTabSz="685800">
              <a:defRPr/>
            </a:pPr>
            <a:fld id="{B1A29EDE-A34B-44E8-A345-77CAD2BE849E}" type="slidenum">
              <a:rPr lang="en-US" smtClean="0">
                <a:solidFill>
                  <a:prstClr val="black"/>
                </a:solidFill>
              </a:rPr>
              <a:pPr algn="r" defTabSz="685800">
                <a:defRPr/>
              </a:pPr>
              <a:t>‹#›</a:t>
            </a:fld>
            <a:endParaRPr lang="en-US" dirty="0">
              <a:solidFill>
                <a:prstClr val="black"/>
              </a:solidFill>
            </a:endParaRPr>
          </a:p>
        </p:txBody>
      </p:sp>
      <p:sp>
        <p:nvSpPr>
          <p:cNvPr id="12" name="Title 2"/>
          <p:cNvSpPr>
            <a:spLocks noGrp="1"/>
          </p:cNvSpPr>
          <p:nvPr>
            <p:ph type="title"/>
          </p:nvPr>
        </p:nvSpPr>
        <p:spPr>
          <a:xfrm>
            <a:off x="3200399" y="495170"/>
            <a:ext cx="5314950" cy="832104"/>
          </a:xfrm>
          <a:prstGeom prst="rect">
            <a:avLst/>
          </a:prstGeom>
        </p:spPr>
        <p:txBody>
          <a:bodyPr/>
          <a:lstStyle>
            <a:lvl1pPr>
              <a:defRPr sz="3600" b="1">
                <a:solidFill>
                  <a:srgbClr val="1F4E79"/>
                </a:solidFill>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1084655964"/>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245853" y="1895483"/>
            <a:ext cx="3543300" cy="4333867"/>
          </a:xfrm>
        </p:spPr>
        <p:txBody>
          <a:bodyPr/>
          <a:lstStyle>
            <a:lvl1pPr marL="0" indent="0">
              <a:buNone/>
              <a:defRPr/>
            </a:lvl1pPr>
          </a:lstStyle>
          <a:p>
            <a:endParaRPr lang="en-US" dirty="0"/>
          </a:p>
        </p:txBody>
      </p:sp>
      <p:sp>
        <p:nvSpPr>
          <p:cNvPr id="6" name="Content Placeholder 8"/>
          <p:cNvSpPr>
            <a:spLocks noGrp="1"/>
          </p:cNvSpPr>
          <p:nvPr>
            <p:ph sz="quarter" idx="13"/>
          </p:nvPr>
        </p:nvSpPr>
        <p:spPr>
          <a:xfrm>
            <a:off x="4253900" y="1916125"/>
            <a:ext cx="4457903" cy="4358165"/>
          </a:xfrm>
        </p:spPr>
        <p:txBody>
          <a:bodyPr/>
          <a:lstStyle>
            <a:lvl1pPr marL="171450" indent="-171450">
              <a:buClr>
                <a:srgbClr val="1F4E79"/>
              </a:buClr>
              <a:buFont typeface="Wingdings" panose="05000000000000000000" pitchFamily="2" charset="2"/>
              <a:buChar char="§"/>
              <a:defRPr/>
            </a:lvl1pPr>
            <a:lvl2pPr marL="514350" indent="-171450">
              <a:buClr>
                <a:srgbClr val="1F4E79"/>
              </a:buClr>
              <a:buFont typeface="Wingdings" panose="05000000000000000000" pitchFamily="2" charset="2"/>
              <a:buChar char="§"/>
              <a:defRPr/>
            </a:lvl2pPr>
            <a:lvl3pPr marL="857250" indent="-171450">
              <a:buClr>
                <a:srgbClr val="1F4E79"/>
              </a:buClr>
              <a:buFont typeface="Wingdings" panose="05000000000000000000" pitchFamily="2" charset="2"/>
              <a:buChar char="§"/>
              <a:defRPr/>
            </a:lvl3pPr>
            <a:lvl4pPr marL="1200150" indent="-171450">
              <a:buClr>
                <a:srgbClr val="1F4E79"/>
              </a:buClr>
              <a:buFont typeface="Wingdings" panose="05000000000000000000" pitchFamily="2" charset="2"/>
              <a:buChar char="§"/>
              <a:defRPr/>
            </a:lvl4pPr>
            <a:lvl5pPr marL="1543050" indent="-171450">
              <a:buClr>
                <a:srgbClr val="1F4E79"/>
              </a:buClr>
              <a:buFont typeface="Wingdings" panose="05000000000000000000" pitchFamily="2" charset="2"/>
              <a:buChar char="§"/>
              <a:defRPr/>
            </a:lvl5pPr>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6"/>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45853" y="385761"/>
            <a:ext cx="2514600" cy="1050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Footer Placeholder 11"/>
          <p:cNvSpPr>
            <a:spLocks noGrp="1"/>
          </p:cNvSpPr>
          <p:nvPr>
            <p:ph type="ftr" sz="quarter" idx="17"/>
          </p:nvPr>
        </p:nvSpPr>
        <p:spPr>
          <a:xfrm>
            <a:off x="5637404" y="6373137"/>
            <a:ext cx="3086100" cy="365125"/>
          </a:xfrm>
          <a:prstGeom prst="rect">
            <a:avLst/>
          </a:prstGeom>
        </p:spPr>
        <p:txBody>
          <a:bodyPr rtlCol="0"/>
          <a:lstStyle>
            <a:lvl1pPr algn="just">
              <a:defRPr/>
            </a:lvl1pPr>
            <a:extLst/>
          </a:lstStyle>
          <a:p>
            <a:pPr algn="r" defTabSz="685800">
              <a:defRPr/>
            </a:pPr>
            <a:fld id="{B1A29EDE-A34B-44E8-A345-77CAD2BE849E}" type="slidenum">
              <a:rPr lang="en-US" smtClean="0">
                <a:solidFill>
                  <a:prstClr val="black"/>
                </a:solidFill>
              </a:rPr>
              <a:pPr algn="r" defTabSz="685800">
                <a:defRPr/>
              </a:pPr>
              <a:t>‹#›</a:t>
            </a:fld>
            <a:endParaRPr lang="en-US" dirty="0">
              <a:solidFill>
                <a:prstClr val="black"/>
              </a:solidFill>
            </a:endParaRPr>
          </a:p>
        </p:txBody>
      </p:sp>
      <p:sp>
        <p:nvSpPr>
          <p:cNvPr id="12" name="Title 2"/>
          <p:cNvSpPr>
            <a:spLocks noGrp="1"/>
          </p:cNvSpPr>
          <p:nvPr>
            <p:ph type="title"/>
          </p:nvPr>
        </p:nvSpPr>
        <p:spPr>
          <a:xfrm>
            <a:off x="3200399" y="495170"/>
            <a:ext cx="5314950" cy="832104"/>
          </a:xfrm>
          <a:prstGeom prst="rect">
            <a:avLst/>
          </a:prstGeom>
        </p:spPr>
        <p:txBody>
          <a:bodyPr/>
          <a:lstStyle>
            <a:lvl1pPr>
              <a:defRPr sz="3600" b="1">
                <a:solidFill>
                  <a:srgbClr val="1F4E79"/>
                </a:solidFill>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1665098586"/>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2184761" y="1803403"/>
            <a:ext cx="3086100" cy="4358165"/>
          </a:xfrm>
        </p:spPr>
        <p:txBody>
          <a:bodyPr/>
          <a:lstStyle>
            <a:lvl1pPr marL="171450" indent="-171450">
              <a:buClr>
                <a:srgbClr val="1F4E79"/>
              </a:buClr>
              <a:buFont typeface="Wingdings" panose="05000000000000000000" pitchFamily="2" charset="2"/>
              <a:buChar char="§"/>
              <a:defRPr/>
            </a:lvl1pPr>
            <a:lvl2pPr marL="514350" indent="-171450">
              <a:buClr>
                <a:srgbClr val="1F4E79"/>
              </a:buClr>
              <a:buFont typeface="Wingdings" panose="05000000000000000000" pitchFamily="2" charset="2"/>
              <a:buChar char="§"/>
              <a:defRPr/>
            </a:lvl2pPr>
            <a:lvl3pPr marL="857250" indent="-171450">
              <a:buClr>
                <a:srgbClr val="1F4E79"/>
              </a:buClr>
              <a:buFont typeface="Wingdings" panose="05000000000000000000" pitchFamily="2" charset="2"/>
              <a:buChar char="§"/>
              <a:defRPr/>
            </a:lvl3pPr>
            <a:lvl4pPr marL="1200150" indent="-171450">
              <a:buClr>
                <a:srgbClr val="1F4E79"/>
              </a:buClr>
              <a:buFont typeface="Wingdings" panose="05000000000000000000" pitchFamily="2" charset="2"/>
              <a:buChar char="§"/>
              <a:defRPr/>
            </a:lvl4pPr>
            <a:lvl5pPr marL="1543050" indent="-171450">
              <a:buClr>
                <a:srgbClr val="1F4E79"/>
              </a:buClr>
              <a:buFont typeface="Wingdings" panose="05000000000000000000" pitchFamily="2" charset="2"/>
              <a:buChar char="§"/>
              <a:defRPr/>
            </a:lvl5pPr>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11"/>
          <p:cNvSpPr>
            <a:spLocks noGrp="1"/>
          </p:cNvSpPr>
          <p:nvPr>
            <p:ph type="ftr" sz="quarter" idx="17"/>
          </p:nvPr>
        </p:nvSpPr>
        <p:spPr>
          <a:xfrm>
            <a:off x="5605256" y="6273121"/>
            <a:ext cx="3086100" cy="365125"/>
          </a:xfrm>
          <a:prstGeom prst="rect">
            <a:avLst/>
          </a:prstGeom>
        </p:spPr>
        <p:txBody>
          <a:bodyPr rtlCol="0"/>
          <a:lstStyle>
            <a:lvl1pPr algn="just">
              <a:defRPr/>
            </a:lvl1pPr>
            <a:extLst/>
          </a:lstStyle>
          <a:p>
            <a:pPr algn="r" defTabSz="685800">
              <a:defRPr/>
            </a:pPr>
            <a:fld id="{B1A29EDE-A34B-44E8-A345-77CAD2BE849E}" type="slidenum">
              <a:rPr lang="en-US" smtClean="0">
                <a:solidFill>
                  <a:prstClr val="black"/>
                </a:solidFill>
              </a:rPr>
              <a:pPr algn="r" defTabSz="685800">
                <a:defRPr/>
              </a:pPr>
              <a:t>‹#›</a:t>
            </a:fld>
            <a:endParaRPr lang="en-US" dirty="0">
              <a:solidFill>
                <a:prstClr val="black"/>
              </a:solidFill>
            </a:endParaRPr>
          </a:p>
        </p:txBody>
      </p:sp>
      <p:pic>
        <p:nvPicPr>
          <p:cNvPr id="8" name="Picture 6"/>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45853" y="385761"/>
            <a:ext cx="2514600" cy="1050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Rectangle 11"/>
          <p:cNvSpPr/>
          <p:nvPr userDrawn="1"/>
        </p:nvSpPr>
        <p:spPr>
          <a:xfrm>
            <a:off x="245854" y="1576837"/>
            <a:ext cx="1604513" cy="502237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sp>
        <p:nvSpPr>
          <p:cNvPr id="13" name="Content Placeholder 8"/>
          <p:cNvSpPr>
            <a:spLocks noGrp="1"/>
          </p:cNvSpPr>
          <p:nvPr>
            <p:ph sz="quarter" idx="18"/>
          </p:nvPr>
        </p:nvSpPr>
        <p:spPr>
          <a:xfrm>
            <a:off x="5605256" y="1803402"/>
            <a:ext cx="3086100" cy="4358165"/>
          </a:xfrm>
        </p:spPr>
        <p:txBody>
          <a:bodyPr/>
          <a:lstStyle>
            <a:lvl1pPr marL="171450" indent="-171450">
              <a:buClr>
                <a:srgbClr val="1F4E79"/>
              </a:buClr>
              <a:buFont typeface="Wingdings" panose="05000000000000000000" pitchFamily="2" charset="2"/>
              <a:buChar char="§"/>
              <a:defRPr/>
            </a:lvl1pPr>
            <a:lvl2pPr marL="514350" indent="-171450">
              <a:buClr>
                <a:srgbClr val="1F4E79"/>
              </a:buClr>
              <a:buFont typeface="Wingdings" panose="05000000000000000000" pitchFamily="2" charset="2"/>
              <a:buChar char="§"/>
              <a:defRPr/>
            </a:lvl2pPr>
            <a:lvl3pPr marL="857250" indent="-171450">
              <a:buClr>
                <a:srgbClr val="1F4E79"/>
              </a:buClr>
              <a:buFont typeface="Wingdings" panose="05000000000000000000" pitchFamily="2" charset="2"/>
              <a:buChar char="§"/>
              <a:defRPr/>
            </a:lvl3pPr>
            <a:lvl4pPr marL="1200150" indent="-171450">
              <a:buClr>
                <a:srgbClr val="1F4E79"/>
              </a:buClr>
              <a:buFont typeface="Wingdings" panose="05000000000000000000" pitchFamily="2" charset="2"/>
              <a:buChar char="§"/>
              <a:defRPr/>
            </a:lvl4pPr>
            <a:lvl5pPr marL="1543050" indent="-171450">
              <a:buClr>
                <a:srgbClr val="1F4E79"/>
              </a:buClr>
              <a:buFont typeface="Wingdings" panose="05000000000000000000" pitchFamily="2" charset="2"/>
              <a:buChar char="§"/>
              <a:defRPr/>
            </a:lvl5pPr>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itle 2"/>
          <p:cNvSpPr>
            <a:spLocks noGrp="1"/>
          </p:cNvSpPr>
          <p:nvPr>
            <p:ph type="title"/>
          </p:nvPr>
        </p:nvSpPr>
        <p:spPr>
          <a:xfrm>
            <a:off x="3200399" y="495170"/>
            <a:ext cx="5314950" cy="832104"/>
          </a:xfrm>
          <a:prstGeom prst="rect">
            <a:avLst/>
          </a:prstGeom>
        </p:spPr>
        <p:txBody>
          <a:bodyPr/>
          <a:lstStyle>
            <a:lvl1pPr>
              <a:defRPr sz="3600" b="1">
                <a:solidFill>
                  <a:srgbClr val="1F4E79"/>
                </a:solidFill>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26659421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622BA3E-E25F-474B-8D74-850110CF48EC}" type="datetimeFigureOut">
              <a:rPr lang="en-US" smtClean="0"/>
              <a:t>10/10/2016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A8C322-C0E8-47E2-A58A-CDF858EF8DF5}" type="slidenum">
              <a:rPr lang="en-US" smtClean="0"/>
              <a:t>‹#›</a:t>
            </a:fld>
            <a:endParaRPr lang="en-US"/>
          </a:p>
        </p:txBody>
      </p:sp>
    </p:spTree>
    <p:extLst>
      <p:ext uri="{BB962C8B-B14F-4D97-AF65-F5344CB8AC3E}">
        <p14:creationId xmlns:p14="http://schemas.microsoft.com/office/powerpoint/2010/main" val="325995411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Picture 7"/>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45853" y="385761"/>
            <a:ext cx="2514600" cy="1050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Rectangle 8"/>
          <p:cNvSpPr/>
          <p:nvPr userDrawn="1"/>
        </p:nvSpPr>
        <p:spPr>
          <a:xfrm>
            <a:off x="245854" y="1576837"/>
            <a:ext cx="1604513" cy="502237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sp>
        <p:nvSpPr>
          <p:cNvPr id="10" name="Content Placeholder 8"/>
          <p:cNvSpPr>
            <a:spLocks noGrp="1"/>
          </p:cNvSpPr>
          <p:nvPr>
            <p:ph sz="quarter" idx="13"/>
          </p:nvPr>
        </p:nvSpPr>
        <p:spPr>
          <a:xfrm>
            <a:off x="2184761" y="1803403"/>
            <a:ext cx="3086100" cy="4358165"/>
          </a:xfrm>
        </p:spPr>
        <p:txBody>
          <a:bodyPr/>
          <a:lstStyle>
            <a:lvl1pPr marL="171450" indent="-171450">
              <a:buClr>
                <a:srgbClr val="1F4E79"/>
              </a:buClr>
              <a:buFont typeface="Wingdings" panose="05000000000000000000" pitchFamily="2" charset="2"/>
              <a:buChar char="§"/>
              <a:defRPr/>
            </a:lvl1pPr>
            <a:lvl2pPr marL="514350" indent="-171450">
              <a:buClr>
                <a:srgbClr val="1F4E79"/>
              </a:buClr>
              <a:buFont typeface="Wingdings" panose="05000000000000000000" pitchFamily="2" charset="2"/>
              <a:buChar char="§"/>
              <a:defRPr/>
            </a:lvl2pPr>
            <a:lvl3pPr marL="857250" indent="-171450">
              <a:buClr>
                <a:srgbClr val="1F4E79"/>
              </a:buClr>
              <a:buFont typeface="Wingdings" panose="05000000000000000000" pitchFamily="2" charset="2"/>
              <a:buChar char="§"/>
              <a:defRPr/>
            </a:lvl3pPr>
            <a:lvl4pPr marL="1200150" indent="-171450">
              <a:buClr>
                <a:srgbClr val="1F4E79"/>
              </a:buClr>
              <a:buFont typeface="Wingdings" panose="05000000000000000000" pitchFamily="2" charset="2"/>
              <a:buChar char="§"/>
              <a:defRPr/>
            </a:lvl4pPr>
            <a:lvl5pPr marL="1543050" indent="-171450">
              <a:buClr>
                <a:srgbClr val="1F4E79"/>
              </a:buClr>
              <a:buFont typeface="Wingdings" panose="05000000000000000000" pitchFamily="2" charset="2"/>
              <a:buChar char="§"/>
              <a:defRPr/>
            </a:lvl5pPr>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ooter Placeholder 11"/>
          <p:cNvSpPr>
            <a:spLocks noGrp="1"/>
          </p:cNvSpPr>
          <p:nvPr>
            <p:ph type="ftr" sz="quarter" idx="17"/>
          </p:nvPr>
        </p:nvSpPr>
        <p:spPr>
          <a:xfrm>
            <a:off x="5605256" y="6273121"/>
            <a:ext cx="3086100" cy="365125"/>
          </a:xfrm>
          <a:prstGeom prst="rect">
            <a:avLst/>
          </a:prstGeom>
        </p:spPr>
        <p:txBody>
          <a:bodyPr rtlCol="0"/>
          <a:lstStyle>
            <a:lvl1pPr algn="just">
              <a:defRPr/>
            </a:lvl1pPr>
            <a:extLst/>
          </a:lstStyle>
          <a:p>
            <a:pPr algn="r" defTabSz="685800">
              <a:defRPr/>
            </a:pPr>
            <a:fld id="{B1A29EDE-A34B-44E8-A345-77CAD2BE849E}" type="slidenum">
              <a:rPr lang="en-US" smtClean="0">
                <a:solidFill>
                  <a:prstClr val="black"/>
                </a:solidFill>
              </a:rPr>
              <a:pPr algn="r" defTabSz="685800">
                <a:defRPr/>
              </a:pPr>
              <a:t>‹#›</a:t>
            </a:fld>
            <a:endParaRPr lang="en-US" dirty="0">
              <a:solidFill>
                <a:prstClr val="black"/>
              </a:solidFill>
            </a:endParaRPr>
          </a:p>
        </p:txBody>
      </p:sp>
      <p:sp>
        <p:nvSpPr>
          <p:cNvPr id="12" name="Content Placeholder 8"/>
          <p:cNvSpPr>
            <a:spLocks noGrp="1"/>
          </p:cNvSpPr>
          <p:nvPr>
            <p:ph sz="quarter" idx="18"/>
          </p:nvPr>
        </p:nvSpPr>
        <p:spPr>
          <a:xfrm>
            <a:off x="5605256" y="1803402"/>
            <a:ext cx="3086100" cy="4358165"/>
          </a:xfrm>
        </p:spPr>
        <p:txBody>
          <a:bodyPr/>
          <a:lstStyle>
            <a:lvl1pPr marL="171450" indent="-171450">
              <a:buClr>
                <a:srgbClr val="1F4E79"/>
              </a:buClr>
              <a:buFont typeface="Wingdings" panose="05000000000000000000" pitchFamily="2" charset="2"/>
              <a:buChar char="§"/>
              <a:defRPr/>
            </a:lvl1pPr>
            <a:lvl2pPr marL="514350" indent="-171450">
              <a:buClr>
                <a:srgbClr val="1F4E79"/>
              </a:buClr>
              <a:buFont typeface="Wingdings" panose="05000000000000000000" pitchFamily="2" charset="2"/>
              <a:buChar char="§"/>
              <a:defRPr/>
            </a:lvl2pPr>
            <a:lvl3pPr marL="857250" indent="-171450">
              <a:buClr>
                <a:srgbClr val="1F4E79"/>
              </a:buClr>
              <a:buFont typeface="Wingdings" panose="05000000000000000000" pitchFamily="2" charset="2"/>
              <a:buChar char="§"/>
              <a:defRPr/>
            </a:lvl3pPr>
            <a:lvl4pPr marL="1200150" indent="-171450">
              <a:buClr>
                <a:srgbClr val="1F4E79"/>
              </a:buClr>
              <a:buFont typeface="Wingdings" panose="05000000000000000000" pitchFamily="2" charset="2"/>
              <a:buChar char="§"/>
              <a:defRPr/>
            </a:lvl4pPr>
            <a:lvl5pPr marL="1543050" indent="-171450">
              <a:buClr>
                <a:srgbClr val="1F4E79"/>
              </a:buClr>
              <a:buFont typeface="Wingdings" panose="05000000000000000000" pitchFamily="2" charset="2"/>
              <a:buChar char="§"/>
              <a:defRPr/>
            </a:lvl5pPr>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itle 2"/>
          <p:cNvSpPr>
            <a:spLocks noGrp="1"/>
          </p:cNvSpPr>
          <p:nvPr>
            <p:ph type="title"/>
          </p:nvPr>
        </p:nvSpPr>
        <p:spPr>
          <a:xfrm>
            <a:off x="3200399" y="495170"/>
            <a:ext cx="5314950" cy="832104"/>
          </a:xfrm>
          <a:prstGeom prst="rect">
            <a:avLst/>
          </a:prstGeom>
        </p:spPr>
        <p:txBody>
          <a:bodyPr/>
          <a:lstStyle>
            <a:lvl1pPr>
              <a:defRPr sz="3600" b="1">
                <a:solidFill>
                  <a:srgbClr val="1F4E79"/>
                </a:solidFill>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2918882246"/>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130035" y="1690688"/>
            <a:ext cx="308610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4" name="Content Placeholder 3"/>
          <p:cNvSpPr>
            <a:spLocks noGrp="1"/>
          </p:cNvSpPr>
          <p:nvPr>
            <p:ph sz="half" idx="2"/>
          </p:nvPr>
        </p:nvSpPr>
        <p:spPr>
          <a:xfrm>
            <a:off x="2130035" y="2514600"/>
            <a:ext cx="3086100" cy="36845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5614988" y="1681163"/>
            <a:ext cx="308610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6" name="Content Placeholder 5"/>
          <p:cNvSpPr>
            <a:spLocks noGrp="1"/>
          </p:cNvSpPr>
          <p:nvPr>
            <p:ph sz="quarter" idx="4"/>
          </p:nvPr>
        </p:nvSpPr>
        <p:spPr>
          <a:xfrm>
            <a:off x="5614988" y="2505075"/>
            <a:ext cx="3086100" cy="36845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45853" y="385761"/>
            <a:ext cx="2514600" cy="1050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Rectangle 10"/>
          <p:cNvSpPr/>
          <p:nvPr userDrawn="1"/>
        </p:nvSpPr>
        <p:spPr>
          <a:xfrm>
            <a:off x="245854" y="1576837"/>
            <a:ext cx="1604513" cy="502237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sp>
        <p:nvSpPr>
          <p:cNvPr id="12" name="Footer Placeholder 11"/>
          <p:cNvSpPr>
            <a:spLocks noGrp="1"/>
          </p:cNvSpPr>
          <p:nvPr>
            <p:ph type="ftr" sz="quarter" idx="17"/>
          </p:nvPr>
        </p:nvSpPr>
        <p:spPr>
          <a:xfrm>
            <a:off x="5605256" y="6273121"/>
            <a:ext cx="3086100" cy="365125"/>
          </a:xfrm>
          <a:prstGeom prst="rect">
            <a:avLst/>
          </a:prstGeom>
        </p:spPr>
        <p:txBody>
          <a:bodyPr rtlCol="0"/>
          <a:lstStyle>
            <a:lvl1pPr algn="just">
              <a:defRPr/>
            </a:lvl1pPr>
            <a:extLst/>
          </a:lstStyle>
          <a:p>
            <a:pPr algn="r" defTabSz="685800">
              <a:defRPr/>
            </a:pPr>
            <a:fld id="{B1A29EDE-A34B-44E8-A345-77CAD2BE849E}" type="slidenum">
              <a:rPr lang="en-US" smtClean="0">
                <a:solidFill>
                  <a:prstClr val="black"/>
                </a:solidFill>
              </a:rPr>
              <a:pPr algn="r" defTabSz="685800">
                <a:defRPr/>
              </a:pPr>
              <a:t>‹#›</a:t>
            </a:fld>
            <a:endParaRPr lang="en-US" dirty="0">
              <a:solidFill>
                <a:prstClr val="black"/>
              </a:solidFill>
            </a:endParaRPr>
          </a:p>
        </p:txBody>
      </p:sp>
      <p:sp>
        <p:nvSpPr>
          <p:cNvPr id="14" name="Title 2"/>
          <p:cNvSpPr>
            <a:spLocks noGrp="1"/>
          </p:cNvSpPr>
          <p:nvPr>
            <p:ph type="title"/>
          </p:nvPr>
        </p:nvSpPr>
        <p:spPr>
          <a:xfrm>
            <a:off x="3200399" y="495170"/>
            <a:ext cx="5314950" cy="832104"/>
          </a:xfrm>
          <a:prstGeom prst="rect">
            <a:avLst/>
          </a:prstGeom>
        </p:spPr>
        <p:txBody>
          <a:bodyPr/>
          <a:lstStyle>
            <a:lvl1pPr>
              <a:defRPr sz="3600" b="1">
                <a:solidFill>
                  <a:srgbClr val="1F4E79"/>
                </a:solidFill>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2939467723"/>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Slide Number Placeholder 22"/>
          <p:cNvSpPr>
            <a:spLocks noGrp="1"/>
          </p:cNvSpPr>
          <p:nvPr>
            <p:ph type="sldNum" sz="quarter" idx="16"/>
          </p:nvPr>
        </p:nvSpPr>
        <p:spPr>
          <a:xfrm>
            <a:off x="6457950" y="6356351"/>
            <a:ext cx="2057400" cy="365125"/>
          </a:xfrm>
        </p:spPr>
        <p:txBody>
          <a:bodyPr/>
          <a:lstStyle>
            <a:lvl1pPr>
              <a:defRPr/>
            </a:lvl1pPr>
          </a:lstStyle>
          <a:p>
            <a:pPr>
              <a:defRPr/>
            </a:pPr>
            <a:fld id="{C2E54839-43E9-4B97-8346-21C2F3E31DB1}" type="slidenum">
              <a:rPr lang="en-US">
                <a:solidFill>
                  <a:prstClr val="black">
                    <a:tint val="75000"/>
                  </a:prstClr>
                </a:solidFill>
              </a:rPr>
              <a:pPr>
                <a:defRPr/>
              </a:pPr>
              <a:t>‹#›</a:t>
            </a:fld>
            <a:endParaRPr lang="en-US" dirty="0">
              <a:solidFill>
                <a:prstClr val="black">
                  <a:tint val="75000"/>
                </a:prstClr>
              </a:solidFill>
            </a:endParaRPr>
          </a:p>
        </p:txBody>
      </p:sp>
      <p:pic>
        <p:nvPicPr>
          <p:cNvPr id="11" name="Picture 10"/>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45853" y="385761"/>
            <a:ext cx="2514600" cy="1050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Title 2"/>
          <p:cNvSpPr>
            <a:spLocks noGrp="1"/>
          </p:cNvSpPr>
          <p:nvPr>
            <p:ph type="title"/>
          </p:nvPr>
        </p:nvSpPr>
        <p:spPr>
          <a:xfrm>
            <a:off x="3200399" y="495170"/>
            <a:ext cx="5314950" cy="832104"/>
          </a:xfrm>
          <a:prstGeom prst="rect">
            <a:avLst/>
          </a:prstGeom>
        </p:spPr>
        <p:txBody>
          <a:bodyPr/>
          <a:lstStyle>
            <a:lvl1pPr>
              <a:defRPr sz="3600" b="1">
                <a:solidFill>
                  <a:srgbClr val="1F4E79"/>
                </a:solidFill>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1917852779"/>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9BB76F5-C3A5-4916-A966-1977A70CF6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9966310"/>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2400" b="1">
                <a:solidFill>
                  <a:srgbClr val="1F4E79"/>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normAutofit/>
          </a:bodyPr>
          <a:lstStyle>
            <a:lvl1pPr marL="0" indent="0">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7" name="Slide Number Placeholder 6"/>
          <p:cNvSpPr>
            <a:spLocks noGrp="1"/>
          </p:cNvSpPr>
          <p:nvPr>
            <p:ph type="sldNum" sz="quarter" idx="12"/>
          </p:nvPr>
        </p:nvSpPr>
        <p:spPr/>
        <p:txBody>
          <a:bodyPr/>
          <a:lstStyle/>
          <a:p>
            <a:fld id="{D9BB76F5-C3A5-4916-A966-1977A70CF6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086108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8" name="Title 1"/>
          <p:cNvSpPr>
            <a:spLocks noGrp="1"/>
          </p:cNvSpPr>
          <p:nvPr>
            <p:ph type="title"/>
          </p:nvPr>
        </p:nvSpPr>
        <p:spPr>
          <a:xfrm>
            <a:off x="629841" y="457200"/>
            <a:ext cx="2949178" cy="1600200"/>
          </a:xfrm>
          <a:prstGeom prst="rect">
            <a:avLst/>
          </a:prstGeom>
        </p:spPr>
        <p:txBody>
          <a:bodyPr anchor="b"/>
          <a:lstStyle>
            <a:lvl1pPr>
              <a:defRPr sz="2400" b="1">
                <a:solidFill>
                  <a:srgbClr val="1F4E79"/>
                </a:solidFill>
              </a:defRPr>
            </a:lvl1pPr>
          </a:lstStyle>
          <a:p>
            <a:r>
              <a:rPr lang="en-US" dirty="0" smtClean="0"/>
              <a:t>Click to edit Master title style</a:t>
            </a:r>
            <a:endParaRPr lang="en-US" dirty="0"/>
          </a:p>
        </p:txBody>
      </p:sp>
      <p:sp>
        <p:nvSpPr>
          <p:cNvPr id="9" name="Text Placeholder 3"/>
          <p:cNvSpPr>
            <a:spLocks noGrp="1"/>
          </p:cNvSpPr>
          <p:nvPr>
            <p:ph type="body" sz="half" idx="2"/>
          </p:nvPr>
        </p:nvSpPr>
        <p:spPr>
          <a:xfrm>
            <a:off x="629841" y="2057400"/>
            <a:ext cx="2949178" cy="3811588"/>
          </a:xfrm>
        </p:spPr>
        <p:txBody>
          <a:bodyPr>
            <a:normAutofit/>
          </a:bodyPr>
          <a:lstStyle>
            <a:lvl1pPr marL="0" indent="0">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10" name="Slide Number Placeholder 6"/>
          <p:cNvSpPr>
            <a:spLocks noGrp="1"/>
          </p:cNvSpPr>
          <p:nvPr>
            <p:ph type="sldNum" sz="quarter" idx="12"/>
          </p:nvPr>
        </p:nvSpPr>
        <p:spPr>
          <a:xfrm>
            <a:off x="6457950" y="6356351"/>
            <a:ext cx="2057400" cy="365125"/>
          </a:xfrm>
        </p:spPr>
        <p:txBody>
          <a:bodyPr/>
          <a:lstStyle/>
          <a:p>
            <a:fld id="{D9BB76F5-C3A5-4916-A966-1977A70CF6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397271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64544" y="1685124"/>
            <a:ext cx="6858000" cy="2387600"/>
          </a:xfrm>
          <a:prstGeom prst="rect">
            <a:avLst/>
          </a:prstGeom>
        </p:spPr>
        <p:txBody>
          <a:bodyPr anchor="b"/>
          <a:lstStyle>
            <a:lvl1pPr algn="ctr">
              <a:defRPr sz="4500"/>
            </a:lvl1pPr>
          </a:lstStyle>
          <a:p>
            <a:r>
              <a:rPr lang="en-US" dirty="0" smtClean="0"/>
              <a:t>Click to edit Master title style</a:t>
            </a:r>
            <a:endParaRPr lang="en-US" dirty="0"/>
          </a:p>
        </p:txBody>
      </p:sp>
      <p:sp>
        <p:nvSpPr>
          <p:cNvPr id="3" name="Subtitle 2"/>
          <p:cNvSpPr>
            <a:spLocks noGrp="1"/>
          </p:cNvSpPr>
          <p:nvPr>
            <p:ph type="subTitle" idx="1"/>
          </p:nvPr>
        </p:nvSpPr>
        <p:spPr>
          <a:xfrm>
            <a:off x="2064544" y="4429919"/>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D9BB76F5-C3A5-4916-A966-1977A70CF6DE}"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45853" y="385761"/>
            <a:ext cx="2514600" cy="1050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ectangle 7"/>
          <p:cNvSpPr/>
          <p:nvPr userDrawn="1"/>
        </p:nvSpPr>
        <p:spPr>
          <a:xfrm>
            <a:off x="245854" y="1576837"/>
            <a:ext cx="1604513" cy="502237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spTree>
    <p:extLst>
      <p:ext uri="{BB962C8B-B14F-4D97-AF65-F5344CB8AC3E}">
        <p14:creationId xmlns:p14="http://schemas.microsoft.com/office/powerpoint/2010/main" val="2650359288"/>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Slide Number Placeholder 22"/>
          <p:cNvSpPr>
            <a:spLocks noGrp="1"/>
          </p:cNvSpPr>
          <p:nvPr>
            <p:ph type="sldNum" sz="quarter" idx="16"/>
          </p:nvPr>
        </p:nvSpPr>
        <p:spPr/>
        <p:txBody>
          <a:bodyPr/>
          <a:lstStyle>
            <a:lvl1pPr>
              <a:defRPr/>
            </a:lvl1pPr>
          </a:lstStyle>
          <a:p>
            <a:pPr>
              <a:defRPr/>
            </a:pPr>
            <a:fld id="{C2E54839-43E9-4B97-8346-21C2F3E31DB1}" type="slidenum">
              <a:rPr lang="en-US">
                <a:solidFill>
                  <a:prstClr val="black">
                    <a:tint val="75000"/>
                  </a:prstClr>
                </a:solidFill>
              </a:rPr>
              <a:pPr>
                <a:defRPr/>
              </a:pPr>
              <a:t>‹#›</a:t>
            </a:fld>
            <a:endParaRPr lang="en-US" dirty="0">
              <a:solidFill>
                <a:prstClr val="black">
                  <a:tint val="75000"/>
                </a:prstClr>
              </a:solidFill>
            </a:endParaRPr>
          </a:p>
        </p:txBody>
      </p:sp>
      <p:sp>
        <p:nvSpPr>
          <p:cNvPr id="8" name="Content Placeholder 8"/>
          <p:cNvSpPr>
            <a:spLocks noGrp="1"/>
          </p:cNvSpPr>
          <p:nvPr>
            <p:ph sz="quarter" idx="13"/>
          </p:nvPr>
        </p:nvSpPr>
        <p:spPr>
          <a:xfrm>
            <a:off x="2184761" y="1803403"/>
            <a:ext cx="6330589" cy="4358165"/>
          </a:xfrm>
        </p:spPr>
        <p:txBody>
          <a:bodyPr/>
          <a:lstStyle>
            <a:lvl1pPr marL="171450" indent="-171450">
              <a:buClr>
                <a:srgbClr val="1F4E79"/>
              </a:buClr>
              <a:buFont typeface="Wingdings" panose="05000000000000000000" pitchFamily="2" charset="2"/>
              <a:buChar char="§"/>
              <a:defRPr/>
            </a:lvl1pPr>
            <a:lvl2pPr marL="514350" indent="-171450">
              <a:buClr>
                <a:srgbClr val="1F4E79"/>
              </a:buClr>
              <a:buFont typeface="Wingdings" panose="05000000000000000000" pitchFamily="2" charset="2"/>
              <a:buChar char="§"/>
              <a:defRPr/>
            </a:lvl2pPr>
            <a:lvl3pPr marL="857250" indent="-171450">
              <a:buClr>
                <a:srgbClr val="1F4E79"/>
              </a:buClr>
              <a:buFont typeface="Wingdings" panose="05000000000000000000" pitchFamily="2" charset="2"/>
              <a:buChar char="§"/>
              <a:defRPr/>
            </a:lvl3pPr>
            <a:lvl4pPr marL="1200150" indent="-171450">
              <a:buClr>
                <a:srgbClr val="1F4E79"/>
              </a:buClr>
              <a:buFont typeface="Wingdings" panose="05000000000000000000" pitchFamily="2" charset="2"/>
              <a:buChar char="§"/>
              <a:defRPr/>
            </a:lvl4pPr>
            <a:lvl5pPr marL="1543050" indent="-171450">
              <a:buClr>
                <a:srgbClr val="1F4E79"/>
              </a:buClr>
              <a:buFont typeface="Wingdings" panose="05000000000000000000" pitchFamily="2" charset="2"/>
              <a:buChar char="§"/>
              <a:defRPr/>
            </a:lvl5pPr>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45853" y="385761"/>
            <a:ext cx="2514600" cy="1050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Rectangle 10"/>
          <p:cNvSpPr/>
          <p:nvPr userDrawn="1"/>
        </p:nvSpPr>
        <p:spPr>
          <a:xfrm>
            <a:off x="245854" y="1576837"/>
            <a:ext cx="1604513" cy="502237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sp>
        <p:nvSpPr>
          <p:cNvPr id="3" name="Title 2"/>
          <p:cNvSpPr>
            <a:spLocks noGrp="1"/>
          </p:cNvSpPr>
          <p:nvPr>
            <p:ph type="title"/>
          </p:nvPr>
        </p:nvSpPr>
        <p:spPr>
          <a:xfrm>
            <a:off x="3200399" y="495170"/>
            <a:ext cx="5314950" cy="832104"/>
          </a:xfrm>
          <a:prstGeom prst="rect">
            <a:avLst/>
          </a:prstGeom>
        </p:spPr>
        <p:txBody>
          <a:bodyPr/>
          <a:lstStyle>
            <a:lvl1pPr>
              <a:defRPr sz="3600" b="1">
                <a:solidFill>
                  <a:srgbClr val="1F4E79"/>
                </a:solidFill>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20327669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5389957" y="1817691"/>
            <a:ext cx="3543300" cy="4358164"/>
          </a:xfrm>
        </p:spPr>
        <p:txBody>
          <a:bodyPr/>
          <a:lstStyle>
            <a:lvl1pPr marL="0" indent="0">
              <a:buNone/>
              <a:defRPr/>
            </a:lvl1pPr>
          </a:lstStyle>
          <a:p>
            <a:endParaRPr lang="en-US" dirty="0"/>
          </a:p>
        </p:txBody>
      </p:sp>
      <p:sp>
        <p:nvSpPr>
          <p:cNvPr id="6" name="Content Placeholder 8"/>
          <p:cNvSpPr>
            <a:spLocks noGrp="1"/>
          </p:cNvSpPr>
          <p:nvPr>
            <p:ph sz="quarter" idx="13"/>
          </p:nvPr>
        </p:nvSpPr>
        <p:spPr>
          <a:xfrm>
            <a:off x="2066885" y="1803403"/>
            <a:ext cx="3086100" cy="4358165"/>
          </a:xfrm>
        </p:spPr>
        <p:txBody>
          <a:bodyPr/>
          <a:lstStyle>
            <a:lvl1pPr marL="171450" indent="-171450">
              <a:buClr>
                <a:srgbClr val="1F4E79"/>
              </a:buClr>
              <a:buFont typeface="Wingdings" panose="05000000000000000000" pitchFamily="2" charset="2"/>
              <a:buChar char="§"/>
              <a:defRPr/>
            </a:lvl1pPr>
            <a:lvl2pPr marL="514350" indent="-171450">
              <a:buClr>
                <a:srgbClr val="1F4E79"/>
              </a:buClr>
              <a:buFont typeface="Wingdings" panose="05000000000000000000" pitchFamily="2" charset="2"/>
              <a:buChar char="§"/>
              <a:defRPr/>
            </a:lvl2pPr>
            <a:lvl3pPr marL="857250" indent="-171450">
              <a:buClr>
                <a:srgbClr val="1F4E79"/>
              </a:buClr>
              <a:buFont typeface="Wingdings" panose="05000000000000000000" pitchFamily="2" charset="2"/>
              <a:buChar char="§"/>
              <a:defRPr/>
            </a:lvl3pPr>
            <a:lvl4pPr marL="1200150" indent="-171450">
              <a:buClr>
                <a:srgbClr val="1F4E79"/>
              </a:buClr>
              <a:buFont typeface="Wingdings" panose="05000000000000000000" pitchFamily="2" charset="2"/>
              <a:buChar char="§"/>
              <a:defRPr/>
            </a:lvl4pPr>
            <a:lvl5pPr marL="1543050" indent="-171450">
              <a:buClr>
                <a:srgbClr val="1F4E79"/>
              </a:buClr>
              <a:buFont typeface="Wingdings" panose="05000000000000000000" pitchFamily="2" charset="2"/>
              <a:buChar char="§"/>
              <a:defRPr/>
            </a:lvl5pPr>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6"/>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45853" y="385761"/>
            <a:ext cx="2514600" cy="1050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Rectangle 9"/>
          <p:cNvSpPr/>
          <p:nvPr userDrawn="1"/>
        </p:nvSpPr>
        <p:spPr>
          <a:xfrm>
            <a:off x="245854" y="1576837"/>
            <a:ext cx="1604513" cy="502237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sp>
        <p:nvSpPr>
          <p:cNvPr id="11" name="Footer Placeholder 11"/>
          <p:cNvSpPr>
            <a:spLocks noGrp="1"/>
          </p:cNvSpPr>
          <p:nvPr>
            <p:ph type="ftr" sz="quarter" idx="17"/>
          </p:nvPr>
        </p:nvSpPr>
        <p:spPr>
          <a:xfrm>
            <a:off x="5862430" y="6273121"/>
            <a:ext cx="3086100" cy="365125"/>
          </a:xfrm>
          <a:prstGeom prst="rect">
            <a:avLst/>
          </a:prstGeom>
        </p:spPr>
        <p:txBody>
          <a:bodyPr rtlCol="0"/>
          <a:lstStyle>
            <a:lvl1pPr algn="just">
              <a:defRPr/>
            </a:lvl1pPr>
            <a:extLst/>
          </a:lstStyle>
          <a:p>
            <a:pPr algn="r" defTabSz="685800">
              <a:defRPr/>
            </a:pPr>
            <a:fld id="{B1A29EDE-A34B-44E8-A345-77CAD2BE849E}" type="slidenum">
              <a:rPr lang="en-US" smtClean="0">
                <a:solidFill>
                  <a:prstClr val="black"/>
                </a:solidFill>
              </a:rPr>
              <a:pPr algn="r" defTabSz="685800">
                <a:defRPr/>
              </a:pPr>
              <a:t>‹#›</a:t>
            </a:fld>
            <a:endParaRPr lang="en-US" dirty="0">
              <a:solidFill>
                <a:prstClr val="black"/>
              </a:solidFill>
            </a:endParaRPr>
          </a:p>
        </p:txBody>
      </p:sp>
      <p:sp>
        <p:nvSpPr>
          <p:cNvPr id="12" name="Title 2"/>
          <p:cNvSpPr>
            <a:spLocks noGrp="1"/>
          </p:cNvSpPr>
          <p:nvPr>
            <p:ph type="title"/>
          </p:nvPr>
        </p:nvSpPr>
        <p:spPr>
          <a:xfrm>
            <a:off x="3200399" y="495170"/>
            <a:ext cx="5314950" cy="832104"/>
          </a:xfrm>
          <a:prstGeom prst="rect">
            <a:avLst/>
          </a:prstGeom>
        </p:spPr>
        <p:txBody>
          <a:bodyPr/>
          <a:lstStyle>
            <a:lvl1pPr>
              <a:defRPr sz="3600" b="1">
                <a:solidFill>
                  <a:srgbClr val="1F4E79"/>
                </a:solidFill>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90116845"/>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245853" y="1895483"/>
            <a:ext cx="3543300" cy="4333867"/>
          </a:xfrm>
        </p:spPr>
        <p:txBody>
          <a:bodyPr/>
          <a:lstStyle>
            <a:lvl1pPr marL="0" indent="0">
              <a:buNone/>
              <a:defRPr/>
            </a:lvl1pPr>
          </a:lstStyle>
          <a:p>
            <a:endParaRPr lang="en-US" dirty="0"/>
          </a:p>
        </p:txBody>
      </p:sp>
      <p:sp>
        <p:nvSpPr>
          <p:cNvPr id="6" name="Content Placeholder 8"/>
          <p:cNvSpPr>
            <a:spLocks noGrp="1"/>
          </p:cNvSpPr>
          <p:nvPr>
            <p:ph sz="quarter" idx="13"/>
          </p:nvPr>
        </p:nvSpPr>
        <p:spPr>
          <a:xfrm>
            <a:off x="4253900" y="1916125"/>
            <a:ext cx="4457903" cy="4358165"/>
          </a:xfrm>
        </p:spPr>
        <p:txBody>
          <a:bodyPr/>
          <a:lstStyle>
            <a:lvl1pPr marL="171450" indent="-171450">
              <a:buClr>
                <a:srgbClr val="1F4E79"/>
              </a:buClr>
              <a:buFont typeface="Wingdings" panose="05000000000000000000" pitchFamily="2" charset="2"/>
              <a:buChar char="§"/>
              <a:defRPr/>
            </a:lvl1pPr>
            <a:lvl2pPr marL="514350" indent="-171450">
              <a:buClr>
                <a:srgbClr val="1F4E79"/>
              </a:buClr>
              <a:buFont typeface="Wingdings" panose="05000000000000000000" pitchFamily="2" charset="2"/>
              <a:buChar char="§"/>
              <a:defRPr/>
            </a:lvl2pPr>
            <a:lvl3pPr marL="857250" indent="-171450">
              <a:buClr>
                <a:srgbClr val="1F4E79"/>
              </a:buClr>
              <a:buFont typeface="Wingdings" panose="05000000000000000000" pitchFamily="2" charset="2"/>
              <a:buChar char="§"/>
              <a:defRPr/>
            </a:lvl3pPr>
            <a:lvl4pPr marL="1200150" indent="-171450">
              <a:buClr>
                <a:srgbClr val="1F4E79"/>
              </a:buClr>
              <a:buFont typeface="Wingdings" panose="05000000000000000000" pitchFamily="2" charset="2"/>
              <a:buChar char="§"/>
              <a:defRPr/>
            </a:lvl4pPr>
            <a:lvl5pPr marL="1543050" indent="-171450">
              <a:buClr>
                <a:srgbClr val="1F4E79"/>
              </a:buClr>
              <a:buFont typeface="Wingdings" panose="05000000000000000000" pitchFamily="2" charset="2"/>
              <a:buChar char="§"/>
              <a:defRPr/>
            </a:lvl5pPr>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6"/>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45853" y="385761"/>
            <a:ext cx="2514600" cy="1050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Footer Placeholder 11"/>
          <p:cNvSpPr>
            <a:spLocks noGrp="1"/>
          </p:cNvSpPr>
          <p:nvPr>
            <p:ph type="ftr" sz="quarter" idx="17"/>
          </p:nvPr>
        </p:nvSpPr>
        <p:spPr>
          <a:xfrm>
            <a:off x="5637404" y="6373137"/>
            <a:ext cx="3086100" cy="365125"/>
          </a:xfrm>
          <a:prstGeom prst="rect">
            <a:avLst/>
          </a:prstGeom>
        </p:spPr>
        <p:txBody>
          <a:bodyPr rtlCol="0"/>
          <a:lstStyle>
            <a:lvl1pPr algn="just">
              <a:defRPr/>
            </a:lvl1pPr>
            <a:extLst/>
          </a:lstStyle>
          <a:p>
            <a:pPr algn="r" defTabSz="685800">
              <a:defRPr/>
            </a:pPr>
            <a:fld id="{B1A29EDE-A34B-44E8-A345-77CAD2BE849E}" type="slidenum">
              <a:rPr lang="en-US" smtClean="0">
                <a:solidFill>
                  <a:prstClr val="black"/>
                </a:solidFill>
              </a:rPr>
              <a:pPr algn="r" defTabSz="685800">
                <a:defRPr/>
              </a:pPr>
              <a:t>‹#›</a:t>
            </a:fld>
            <a:endParaRPr lang="en-US" dirty="0">
              <a:solidFill>
                <a:prstClr val="black"/>
              </a:solidFill>
            </a:endParaRPr>
          </a:p>
        </p:txBody>
      </p:sp>
      <p:sp>
        <p:nvSpPr>
          <p:cNvPr id="12" name="Title 2"/>
          <p:cNvSpPr>
            <a:spLocks noGrp="1"/>
          </p:cNvSpPr>
          <p:nvPr>
            <p:ph type="title"/>
          </p:nvPr>
        </p:nvSpPr>
        <p:spPr>
          <a:xfrm>
            <a:off x="3200399" y="495170"/>
            <a:ext cx="5314950" cy="832104"/>
          </a:xfrm>
          <a:prstGeom prst="rect">
            <a:avLst/>
          </a:prstGeom>
        </p:spPr>
        <p:txBody>
          <a:bodyPr/>
          <a:lstStyle>
            <a:lvl1pPr>
              <a:defRPr sz="3600" b="1">
                <a:solidFill>
                  <a:srgbClr val="1F4E79"/>
                </a:solidFill>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360885226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622BA3E-E25F-474B-8D74-850110CF48EC}" type="datetimeFigureOut">
              <a:rPr lang="en-US" smtClean="0"/>
              <a:t>10/10/2016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A8C322-C0E8-47E2-A58A-CDF858EF8DF5}" type="slidenum">
              <a:rPr lang="en-US" smtClean="0"/>
              <a:t>‹#›</a:t>
            </a:fld>
            <a:endParaRPr lang="en-US"/>
          </a:p>
        </p:txBody>
      </p:sp>
    </p:spTree>
    <p:extLst>
      <p:ext uri="{BB962C8B-B14F-4D97-AF65-F5344CB8AC3E}">
        <p14:creationId xmlns:p14="http://schemas.microsoft.com/office/powerpoint/2010/main" val="160785790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2184761" y="1803403"/>
            <a:ext cx="3086100" cy="4358165"/>
          </a:xfrm>
        </p:spPr>
        <p:txBody>
          <a:bodyPr/>
          <a:lstStyle>
            <a:lvl1pPr marL="171450" indent="-171450">
              <a:buClr>
                <a:srgbClr val="1F4E79"/>
              </a:buClr>
              <a:buFont typeface="Wingdings" panose="05000000000000000000" pitchFamily="2" charset="2"/>
              <a:buChar char="§"/>
              <a:defRPr/>
            </a:lvl1pPr>
            <a:lvl2pPr marL="514350" indent="-171450">
              <a:buClr>
                <a:srgbClr val="1F4E79"/>
              </a:buClr>
              <a:buFont typeface="Wingdings" panose="05000000000000000000" pitchFamily="2" charset="2"/>
              <a:buChar char="§"/>
              <a:defRPr/>
            </a:lvl2pPr>
            <a:lvl3pPr marL="857250" indent="-171450">
              <a:buClr>
                <a:srgbClr val="1F4E79"/>
              </a:buClr>
              <a:buFont typeface="Wingdings" panose="05000000000000000000" pitchFamily="2" charset="2"/>
              <a:buChar char="§"/>
              <a:defRPr/>
            </a:lvl3pPr>
            <a:lvl4pPr marL="1200150" indent="-171450">
              <a:buClr>
                <a:srgbClr val="1F4E79"/>
              </a:buClr>
              <a:buFont typeface="Wingdings" panose="05000000000000000000" pitchFamily="2" charset="2"/>
              <a:buChar char="§"/>
              <a:defRPr/>
            </a:lvl4pPr>
            <a:lvl5pPr marL="1543050" indent="-171450">
              <a:buClr>
                <a:srgbClr val="1F4E79"/>
              </a:buClr>
              <a:buFont typeface="Wingdings" panose="05000000000000000000" pitchFamily="2" charset="2"/>
              <a:buChar char="§"/>
              <a:defRPr/>
            </a:lvl5pPr>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11"/>
          <p:cNvSpPr>
            <a:spLocks noGrp="1"/>
          </p:cNvSpPr>
          <p:nvPr>
            <p:ph type="ftr" sz="quarter" idx="17"/>
          </p:nvPr>
        </p:nvSpPr>
        <p:spPr>
          <a:xfrm>
            <a:off x="5605256" y="6273121"/>
            <a:ext cx="3086100" cy="365125"/>
          </a:xfrm>
          <a:prstGeom prst="rect">
            <a:avLst/>
          </a:prstGeom>
        </p:spPr>
        <p:txBody>
          <a:bodyPr rtlCol="0"/>
          <a:lstStyle>
            <a:lvl1pPr algn="just">
              <a:defRPr/>
            </a:lvl1pPr>
            <a:extLst/>
          </a:lstStyle>
          <a:p>
            <a:pPr algn="r" defTabSz="685800">
              <a:defRPr/>
            </a:pPr>
            <a:fld id="{B1A29EDE-A34B-44E8-A345-77CAD2BE849E}" type="slidenum">
              <a:rPr lang="en-US" smtClean="0">
                <a:solidFill>
                  <a:prstClr val="black"/>
                </a:solidFill>
              </a:rPr>
              <a:pPr algn="r" defTabSz="685800">
                <a:defRPr/>
              </a:pPr>
              <a:t>‹#›</a:t>
            </a:fld>
            <a:endParaRPr lang="en-US" dirty="0">
              <a:solidFill>
                <a:prstClr val="black"/>
              </a:solidFill>
            </a:endParaRPr>
          </a:p>
        </p:txBody>
      </p:sp>
      <p:pic>
        <p:nvPicPr>
          <p:cNvPr id="8" name="Picture 6"/>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45853" y="385761"/>
            <a:ext cx="2514600" cy="1050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Rectangle 11"/>
          <p:cNvSpPr/>
          <p:nvPr userDrawn="1"/>
        </p:nvSpPr>
        <p:spPr>
          <a:xfrm>
            <a:off x="245854" y="1576837"/>
            <a:ext cx="1604513" cy="502237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sp>
        <p:nvSpPr>
          <p:cNvPr id="13" name="Content Placeholder 8"/>
          <p:cNvSpPr>
            <a:spLocks noGrp="1"/>
          </p:cNvSpPr>
          <p:nvPr>
            <p:ph sz="quarter" idx="18"/>
          </p:nvPr>
        </p:nvSpPr>
        <p:spPr>
          <a:xfrm>
            <a:off x="5605256" y="1803402"/>
            <a:ext cx="3086100" cy="4358165"/>
          </a:xfrm>
        </p:spPr>
        <p:txBody>
          <a:bodyPr/>
          <a:lstStyle>
            <a:lvl1pPr marL="171450" indent="-171450">
              <a:buClr>
                <a:srgbClr val="1F4E79"/>
              </a:buClr>
              <a:buFont typeface="Wingdings" panose="05000000000000000000" pitchFamily="2" charset="2"/>
              <a:buChar char="§"/>
              <a:defRPr/>
            </a:lvl1pPr>
            <a:lvl2pPr marL="514350" indent="-171450">
              <a:buClr>
                <a:srgbClr val="1F4E79"/>
              </a:buClr>
              <a:buFont typeface="Wingdings" panose="05000000000000000000" pitchFamily="2" charset="2"/>
              <a:buChar char="§"/>
              <a:defRPr/>
            </a:lvl2pPr>
            <a:lvl3pPr marL="857250" indent="-171450">
              <a:buClr>
                <a:srgbClr val="1F4E79"/>
              </a:buClr>
              <a:buFont typeface="Wingdings" panose="05000000000000000000" pitchFamily="2" charset="2"/>
              <a:buChar char="§"/>
              <a:defRPr/>
            </a:lvl3pPr>
            <a:lvl4pPr marL="1200150" indent="-171450">
              <a:buClr>
                <a:srgbClr val="1F4E79"/>
              </a:buClr>
              <a:buFont typeface="Wingdings" panose="05000000000000000000" pitchFamily="2" charset="2"/>
              <a:buChar char="§"/>
              <a:defRPr/>
            </a:lvl4pPr>
            <a:lvl5pPr marL="1543050" indent="-171450">
              <a:buClr>
                <a:srgbClr val="1F4E79"/>
              </a:buClr>
              <a:buFont typeface="Wingdings" panose="05000000000000000000" pitchFamily="2" charset="2"/>
              <a:buChar char="§"/>
              <a:defRPr/>
            </a:lvl5pPr>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itle 2"/>
          <p:cNvSpPr>
            <a:spLocks noGrp="1"/>
          </p:cNvSpPr>
          <p:nvPr>
            <p:ph type="title"/>
          </p:nvPr>
        </p:nvSpPr>
        <p:spPr>
          <a:xfrm>
            <a:off x="3200399" y="495170"/>
            <a:ext cx="5314950" cy="832104"/>
          </a:xfrm>
          <a:prstGeom prst="rect">
            <a:avLst/>
          </a:prstGeom>
        </p:spPr>
        <p:txBody>
          <a:bodyPr/>
          <a:lstStyle>
            <a:lvl1pPr>
              <a:defRPr sz="3600" b="1">
                <a:solidFill>
                  <a:srgbClr val="1F4E79"/>
                </a:solidFill>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21050299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Picture 7"/>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45853" y="385761"/>
            <a:ext cx="2514600" cy="1050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Rectangle 8"/>
          <p:cNvSpPr/>
          <p:nvPr userDrawn="1"/>
        </p:nvSpPr>
        <p:spPr>
          <a:xfrm>
            <a:off x="245854" y="1576837"/>
            <a:ext cx="1604513" cy="502237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sp>
        <p:nvSpPr>
          <p:cNvPr id="10" name="Content Placeholder 8"/>
          <p:cNvSpPr>
            <a:spLocks noGrp="1"/>
          </p:cNvSpPr>
          <p:nvPr>
            <p:ph sz="quarter" idx="13"/>
          </p:nvPr>
        </p:nvSpPr>
        <p:spPr>
          <a:xfrm>
            <a:off x="2184761" y="1803403"/>
            <a:ext cx="3086100" cy="4358165"/>
          </a:xfrm>
        </p:spPr>
        <p:txBody>
          <a:bodyPr/>
          <a:lstStyle>
            <a:lvl1pPr marL="171450" indent="-171450">
              <a:buClr>
                <a:srgbClr val="1F4E79"/>
              </a:buClr>
              <a:buFont typeface="Wingdings" panose="05000000000000000000" pitchFamily="2" charset="2"/>
              <a:buChar char="§"/>
              <a:defRPr/>
            </a:lvl1pPr>
            <a:lvl2pPr marL="514350" indent="-171450">
              <a:buClr>
                <a:srgbClr val="1F4E79"/>
              </a:buClr>
              <a:buFont typeface="Wingdings" panose="05000000000000000000" pitchFamily="2" charset="2"/>
              <a:buChar char="§"/>
              <a:defRPr/>
            </a:lvl2pPr>
            <a:lvl3pPr marL="857250" indent="-171450">
              <a:buClr>
                <a:srgbClr val="1F4E79"/>
              </a:buClr>
              <a:buFont typeface="Wingdings" panose="05000000000000000000" pitchFamily="2" charset="2"/>
              <a:buChar char="§"/>
              <a:defRPr/>
            </a:lvl3pPr>
            <a:lvl4pPr marL="1200150" indent="-171450">
              <a:buClr>
                <a:srgbClr val="1F4E79"/>
              </a:buClr>
              <a:buFont typeface="Wingdings" panose="05000000000000000000" pitchFamily="2" charset="2"/>
              <a:buChar char="§"/>
              <a:defRPr/>
            </a:lvl4pPr>
            <a:lvl5pPr marL="1543050" indent="-171450">
              <a:buClr>
                <a:srgbClr val="1F4E79"/>
              </a:buClr>
              <a:buFont typeface="Wingdings" panose="05000000000000000000" pitchFamily="2" charset="2"/>
              <a:buChar char="§"/>
              <a:defRPr/>
            </a:lvl5pPr>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ooter Placeholder 11"/>
          <p:cNvSpPr>
            <a:spLocks noGrp="1"/>
          </p:cNvSpPr>
          <p:nvPr>
            <p:ph type="ftr" sz="quarter" idx="17"/>
          </p:nvPr>
        </p:nvSpPr>
        <p:spPr>
          <a:xfrm>
            <a:off x="5605256" y="6273121"/>
            <a:ext cx="3086100" cy="365125"/>
          </a:xfrm>
          <a:prstGeom prst="rect">
            <a:avLst/>
          </a:prstGeom>
        </p:spPr>
        <p:txBody>
          <a:bodyPr rtlCol="0"/>
          <a:lstStyle>
            <a:lvl1pPr algn="just">
              <a:defRPr/>
            </a:lvl1pPr>
            <a:extLst/>
          </a:lstStyle>
          <a:p>
            <a:pPr algn="r" defTabSz="685800">
              <a:defRPr/>
            </a:pPr>
            <a:fld id="{B1A29EDE-A34B-44E8-A345-77CAD2BE849E}" type="slidenum">
              <a:rPr lang="en-US" smtClean="0">
                <a:solidFill>
                  <a:prstClr val="black"/>
                </a:solidFill>
              </a:rPr>
              <a:pPr algn="r" defTabSz="685800">
                <a:defRPr/>
              </a:pPr>
              <a:t>‹#›</a:t>
            </a:fld>
            <a:endParaRPr lang="en-US" dirty="0">
              <a:solidFill>
                <a:prstClr val="black"/>
              </a:solidFill>
            </a:endParaRPr>
          </a:p>
        </p:txBody>
      </p:sp>
      <p:sp>
        <p:nvSpPr>
          <p:cNvPr id="12" name="Content Placeholder 8"/>
          <p:cNvSpPr>
            <a:spLocks noGrp="1"/>
          </p:cNvSpPr>
          <p:nvPr>
            <p:ph sz="quarter" idx="18"/>
          </p:nvPr>
        </p:nvSpPr>
        <p:spPr>
          <a:xfrm>
            <a:off x="5605256" y="1803402"/>
            <a:ext cx="3086100" cy="4358165"/>
          </a:xfrm>
        </p:spPr>
        <p:txBody>
          <a:bodyPr/>
          <a:lstStyle>
            <a:lvl1pPr marL="171450" indent="-171450">
              <a:buClr>
                <a:srgbClr val="1F4E79"/>
              </a:buClr>
              <a:buFont typeface="Wingdings" panose="05000000000000000000" pitchFamily="2" charset="2"/>
              <a:buChar char="§"/>
              <a:defRPr/>
            </a:lvl1pPr>
            <a:lvl2pPr marL="514350" indent="-171450">
              <a:buClr>
                <a:srgbClr val="1F4E79"/>
              </a:buClr>
              <a:buFont typeface="Wingdings" panose="05000000000000000000" pitchFamily="2" charset="2"/>
              <a:buChar char="§"/>
              <a:defRPr/>
            </a:lvl2pPr>
            <a:lvl3pPr marL="857250" indent="-171450">
              <a:buClr>
                <a:srgbClr val="1F4E79"/>
              </a:buClr>
              <a:buFont typeface="Wingdings" panose="05000000000000000000" pitchFamily="2" charset="2"/>
              <a:buChar char="§"/>
              <a:defRPr/>
            </a:lvl3pPr>
            <a:lvl4pPr marL="1200150" indent="-171450">
              <a:buClr>
                <a:srgbClr val="1F4E79"/>
              </a:buClr>
              <a:buFont typeface="Wingdings" panose="05000000000000000000" pitchFamily="2" charset="2"/>
              <a:buChar char="§"/>
              <a:defRPr/>
            </a:lvl4pPr>
            <a:lvl5pPr marL="1543050" indent="-171450">
              <a:buClr>
                <a:srgbClr val="1F4E79"/>
              </a:buClr>
              <a:buFont typeface="Wingdings" panose="05000000000000000000" pitchFamily="2" charset="2"/>
              <a:buChar char="§"/>
              <a:defRPr/>
            </a:lvl5pPr>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itle 2"/>
          <p:cNvSpPr>
            <a:spLocks noGrp="1"/>
          </p:cNvSpPr>
          <p:nvPr>
            <p:ph type="title"/>
          </p:nvPr>
        </p:nvSpPr>
        <p:spPr>
          <a:xfrm>
            <a:off x="3200399" y="495170"/>
            <a:ext cx="5314950" cy="832104"/>
          </a:xfrm>
          <a:prstGeom prst="rect">
            <a:avLst/>
          </a:prstGeom>
        </p:spPr>
        <p:txBody>
          <a:bodyPr/>
          <a:lstStyle>
            <a:lvl1pPr>
              <a:defRPr sz="3600" b="1">
                <a:solidFill>
                  <a:srgbClr val="1F4E79"/>
                </a:solidFill>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2069805101"/>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130035" y="1690688"/>
            <a:ext cx="308610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4" name="Content Placeholder 3"/>
          <p:cNvSpPr>
            <a:spLocks noGrp="1"/>
          </p:cNvSpPr>
          <p:nvPr>
            <p:ph sz="half" idx="2"/>
          </p:nvPr>
        </p:nvSpPr>
        <p:spPr>
          <a:xfrm>
            <a:off x="2130035" y="2514600"/>
            <a:ext cx="3086100" cy="36845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5614988" y="1681163"/>
            <a:ext cx="308610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6" name="Content Placeholder 5"/>
          <p:cNvSpPr>
            <a:spLocks noGrp="1"/>
          </p:cNvSpPr>
          <p:nvPr>
            <p:ph sz="quarter" idx="4"/>
          </p:nvPr>
        </p:nvSpPr>
        <p:spPr>
          <a:xfrm>
            <a:off x="5614988" y="2505075"/>
            <a:ext cx="3086100" cy="36845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45853" y="385761"/>
            <a:ext cx="2514600" cy="1050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Rectangle 10"/>
          <p:cNvSpPr/>
          <p:nvPr userDrawn="1"/>
        </p:nvSpPr>
        <p:spPr>
          <a:xfrm>
            <a:off x="245854" y="1576837"/>
            <a:ext cx="1604513" cy="502237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sp>
        <p:nvSpPr>
          <p:cNvPr id="12" name="Footer Placeholder 11"/>
          <p:cNvSpPr>
            <a:spLocks noGrp="1"/>
          </p:cNvSpPr>
          <p:nvPr>
            <p:ph type="ftr" sz="quarter" idx="17"/>
          </p:nvPr>
        </p:nvSpPr>
        <p:spPr>
          <a:xfrm>
            <a:off x="5605256" y="6273121"/>
            <a:ext cx="3086100" cy="365125"/>
          </a:xfrm>
          <a:prstGeom prst="rect">
            <a:avLst/>
          </a:prstGeom>
        </p:spPr>
        <p:txBody>
          <a:bodyPr rtlCol="0"/>
          <a:lstStyle>
            <a:lvl1pPr algn="just">
              <a:defRPr/>
            </a:lvl1pPr>
            <a:extLst/>
          </a:lstStyle>
          <a:p>
            <a:pPr algn="r" defTabSz="685800">
              <a:defRPr/>
            </a:pPr>
            <a:fld id="{B1A29EDE-A34B-44E8-A345-77CAD2BE849E}" type="slidenum">
              <a:rPr lang="en-US" smtClean="0">
                <a:solidFill>
                  <a:prstClr val="black"/>
                </a:solidFill>
              </a:rPr>
              <a:pPr algn="r" defTabSz="685800">
                <a:defRPr/>
              </a:pPr>
              <a:t>‹#›</a:t>
            </a:fld>
            <a:endParaRPr lang="en-US" dirty="0">
              <a:solidFill>
                <a:prstClr val="black"/>
              </a:solidFill>
            </a:endParaRPr>
          </a:p>
        </p:txBody>
      </p:sp>
      <p:sp>
        <p:nvSpPr>
          <p:cNvPr id="14" name="Title 2"/>
          <p:cNvSpPr>
            <a:spLocks noGrp="1"/>
          </p:cNvSpPr>
          <p:nvPr>
            <p:ph type="title"/>
          </p:nvPr>
        </p:nvSpPr>
        <p:spPr>
          <a:xfrm>
            <a:off x="3200399" y="495170"/>
            <a:ext cx="5314950" cy="832104"/>
          </a:xfrm>
          <a:prstGeom prst="rect">
            <a:avLst/>
          </a:prstGeom>
        </p:spPr>
        <p:txBody>
          <a:bodyPr/>
          <a:lstStyle>
            <a:lvl1pPr>
              <a:defRPr sz="3600" b="1">
                <a:solidFill>
                  <a:srgbClr val="1F4E79"/>
                </a:solidFill>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2093037361"/>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Slide Number Placeholder 22"/>
          <p:cNvSpPr>
            <a:spLocks noGrp="1"/>
          </p:cNvSpPr>
          <p:nvPr>
            <p:ph type="sldNum" sz="quarter" idx="16"/>
          </p:nvPr>
        </p:nvSpPr>
        <p:spPr>
          <a:xfrm>
            <a:off x="6457950" y="6356351"/>
            <a:ext cx="2057400" cy="365125"/>
          </a:xfrm>
        </p:spPr>
        <p:txBody>
          <a:bodyPr/>
          <a:lstStyle>
            <a:lvl1pPr>
              <a:defRPr/>
            </a:lvl1pPr>
          </a:lstStyle>
          <a:p>
            <a:pPr>
              <a:defRPr/>
            </a:pPr>
            <a:fld id="{C2E54839-43E9-4B97-8346-21C2F3E31DB1}" type="slidenum">
              <a:rPr lang="en-US">
                <a:solidFill>
                  <a:prstClr val="black">
                    <a:tint val="75000"/>
                  </a:prstClr>
                </a:solidFill>
              </a:rPr>
              <a:pPr>
                <a:defRPr/>
              </a:pPr>
              <a:t>‹#›</a:t>
            </a:fld>
            <a:endParaRPr lang="en-US" dirty="0">
              <a:solidFill>
                <a:prstClr val="black">
                  <a:tint val="75000"/>
                </a:prstClr>
              </a:solidFill>
            </a:endParaRPr>
          </a:p>
        </p:txBody>
      </p:sp>
      <p:pic>
        <p:nvPicPr>
          <p:cNvPr id="11" name="Picture 10"/>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45853" y="385761"/>
            <a:ext cx="2514600" cy="1050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Title 2"/>
          <p:cNvSpPr>
            <a:spLocks noGrp="1"/>
          </p:cNvSpPr>
          <p:nvPr>
            <p:ph type="title"/>
          </p:nvPr>
        </p:nvSpPr>
        <p:spPr>
          <a:xfrm>
            <a:off x="3200399" y="495170"/>
            <a:ext cx="5314950" cy="832104"/>
          </a:xfrm>
          <a:prstGeom prst="rect">
            <a:avLst/>
          </a:prstGeom>
        </p:spPr>
        <p:txBody>
          <a:bodyPr/>
          <a:lstStyle>
            <a:lvl1pPr>
              <a:defRPr sz="3600" b="1">
                <a:solidFill>
                  <a:srgbClr val="1F4E79"/>
                </a:solidFill>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4099135230"/>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9BB76F5-C3A5-4916-A966-1977A70CF6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301443"/>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2400" b="1">
                <a:solidFill>
                  <a:srgbClr val="1F4E79"/>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normAutofit/>
          </a:bodyPr>
          <a:lstStyle>
            <a:lvl1pPr marL="0" indent="0">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7" name="Slide Number Placeholder 6"/>
          <p:cNvSpPr>
            <a:spLocks noGrp="1"/>
          </p:cNvSpPr>
          <p:nvPr>
            <p:ph type="sldNum" sz="quarter" idx="12"/>
          </p:nvPr>
        </p:nvSpPr>
        <p:spPr/>
        <p:txBody>
          <a:bodyPr/>
          <a:lstStyle/>
          <a:p>
            <a:fld id="{D9BB76F5-C3A5-4916-A966-1977A70CF6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82323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8" name="Title 1"/>
          <p:cNvSpPr>
            <a:spLocks noGrp="1"/>
          </p:cNvSpPr>
          <p:nvPr>
            <p:ph type="title"/>
          </p:nvPr>
        </p:nvSpPr>
        <p:spPr>
          <a:xfrm>
            <a:off x="629841" y="457200"/>
            <a:ext cx="2949178" cy="1600200"/>
          </a:xfrm>
          <a:prstGeom prst="rect">
            <a:avLst/>
          </a:prstGeom>
        </p:spPr>
        <p:txBody>
          <a:bodyPr anchor="b"/>
          <a:lstStyle>
            <a:lvl1pPr>
              <a:defRPr sz="2400" b="1">
                <a:solidFill>
                  <a:srgbClr val="1F4E79"/>
                </a:solidFill>
              </a:defRPr>
            </a:lvl1pPr>
          </a:lstStyle>
          <a:p>
            <a:r>
              <a:rPr lang="en-US" dirty="0" smtClean="0"/>
              <a:t>Click to edit Master title style</a:t>
            </a:r>
            <a:endParaRPr lang="en-US" dirty="0"/>
          </a:p>
        </p:txBody>
      </p:sp>
      <p:sp>
        <p:nvSpPr>
          <p:cNvPr id="9" name="Text Placeholder 3"/>
          <p:cNvSpPr>
            <a:spLocks noGrp="1"/>
          </p:cNvSpPr>
          <p:nvPr>
            <p:ph type="body" sz="half" idx="2"/>
          </p:nvPr>
        </p:nvSpPr>
        <p:spPr>
          <a:xfrm>
            <a:off x="629841" y="2057400"/>
            <a:ext cx="2949178" cy="3811588"/>
          </a:xfrm>
        </p:spPr>
        <p:txBody>
          <a:bodyPr>
            <a:normAutofit/>
          </a:bodyPr>
          <a:lstStyle>
            <a:lvl1pPr marL="0" indent="0">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10" name="Slide Number Placeholder 6"/>
          <p:cNvSpPr>
            <a:spLocks noGrp="1"/>
          </p:cNvSpPr>
          <p:nvPr>
            <p:ph type="sldNum" sz="quarter" idx="12"/>
          </p:nvPr>
        </p:nvSpPr>
        <p:spPr>
          <a:xfrm>
            <a:off x="6457950" y="6356351"/>
            <a:ext cx="2057400" cy="365125"/>
          </a:xfrm>
        </p:spPr>
        <p:txBody>
          <a:bodyPr/>
          <a:lstStyle/>
          <a:p>
            <a:fld id="{D9BB76F5-C3A5-4916-A966-1977A70CF6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227309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64544" y="1685124"/>
            <a:ext cx="6858000" cy="2387600"/>
          </a:xfrm>
          <a:prstGeom prst="rect">
            <a:avLst/>
          </a:prstGeom>
        </p:spPr>
        <p:txBody>
          <a:bodyPr anchor="b"/>
          <a:lstStyle>
            <a:lvl1pPr algn="ctr">
              <a:defRPr sz="4500"/>
            </a:lvl1pPr>
          </a:lstStyle>
          <a:p>
            <a:r>
              <a:rPr lang="en-US" dirty="0" smtClean="0"/>
              <a:t>Click to edit Master title style</a:t>
            </a:r>
            <a:endParaRPr lang="en-US" dirty="0"/>
          </a:p>
        </p:txBody>
      </p:sp>
      <p:sp>
        <p:nvSpPr>
          <p:cNvPr id="3" name="Subtitle 2"/>
          <p:cNvSpPr>
            <a:spLocks noGrp="1"/>
          </p:cNvSpPr>
          <p:nvPr>
            <p:ph type="subTitle" idx="1"/>
          </p:nvPr>
        </p:nvSpPr>
        <p:spPr>
          <a:xfrm>
            <a:off x="2064544" y="4429919"/>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D9BB76F5-C3A5-4916-A966-1977A70CF6DE}"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45853" y="385761"/>
            <a:ext cx="2514600" cy="1050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ectangle 7"/>
          <p:cNvSpPr/>
          <p:nvPr userDrawn="1"/>
        </p:nvSpPr>
        <p:spPr>
          <a:xfrm>
            <a:off x="245854" y="1576837"/>
            <a:ext cx="1604513" cy="502237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spTree>
    <p:extLst>
      <p:ext uri="{BB962C8B-B14F-4D97-AF65-F5344CB8AC3E}">
        <p14:creationId xmlns:p14="http://schemas.microsoft.com/office/powerpoint/2010/main" val="1568006341"/>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Slide Number Placeholder 22"/>
          <p:cNvSpPr>
            <a:spLocks noGrp="1"/>
          </p:cNvSpPr>
          <p:nvPr>
            <p:ph type="sldNum" sz="quarter" idx="16"/>
          </p:nvPr>
        </p:nvSpPr>
        <p:spPr/>
        <p:txBody>
          <a:bodyPr/>
          <a:lstStyle>
            <a:lvl1pPr>
              <a:defRPr/>
            </a:lvl1pPr>
          </a:lstStyle>
          <a:p>
            <a:pPr>
              <a:defRPr/>
            </a:pPr>
            <a:fld id="{C2E54839-43E9-4B97-8346-21C2F3E31DB1}" type="slidenum">
              <a:rPr lang="en-US">
                <a:solidFill>
                  <a:prstClr val="black">
                    <a:tint val="75000"/>
                  </a:prstClr>
                </a:solidFill>
              </a:rPr>
              <a:pPr>
                <a:defRPr/>
              </a:pPr>
              <a:t>‹#›</a:t>
            </a:fld>
            <a:endParaRPr lang="en-US" dirty="0">
              <a:solidFill>
                <a:prstClr val="black">
                  <a:tint val="75000"/>
                </a:prstClr>
              </a:solidFill>
            </a:endParaRPr>
          </a:p>
        </p:txBody>
      </p:sp>
      <p:sp>
        <p:nvSpPr>
          <p:cNvPr id="8" name="Content Placeholder 8"/>
          <p:cNvSpPr>
            <a:spLocks noGrp="1"/>
          </p:cNvSpPr>
          <p:nvPr>
            <p:ph sz="quarter" idx="13"/>
          </p:nvPr>
        </p:nvSpPr>
        <p:spPr>
          <a:xfrm>
            <a:off x="2184761" y="1803403"/>
            <a:ext cx="6330589" cy="4358165"/>
          </a:xfrm>
        </p:spPr>
        <p:txBody>
          <a:bodyPr/>
          <a:lstStyle>
            <a:lvl1pPr marL="171450" indent="-171450">
              <a:buClr>
                <a:srgbClr val="1F4E79"/>
              </a:buClr>
              <a:buFont typeface="Wingdings" panose="05000000000000000000" pitchFamily="2" charset="2"/>
              <a:buChar char="§"/>
              <a:defRPr/>
            </a:lvl1pPr>
            <a:lvl2pPr marL="514350" indent="-171450">
              <a:buClr>
                <a:srgbClr val="1F4E79"/>
              </a:buClr>
              <a:buFont typeface="Wingdings" panose="05000000000000000000" pitchFamily="2" charset="2"/>
              <a:buChar char="§"/>
              <a:defRPr/>
            </a:lvl2pPr>
            <a:lvl3pPr marL="857250" indent="-171450">
              <a:buClr>
                <a:srgbClr val="1F4E79"/>
              </a:buClr>
              <a:buFont typeface="Wingdings" panose="05000000000000000000" pitchFamily="2" charset="2"/>
              <a:buChar char="§"/>
              <a:defRPr/>
            </a:lvl3pPr>
            <a:lvl4pPr marL="1200150" indent="-171450">
              <a:buClr>
                <a:srgbClr val="1F4E79"/>
              </a:buClr>
              <a:buFont typeface="Wingdings" panose="05000000000000000000" pitchFamily="2" charset="2"/>
              <a:buChar char="§"/>
              <a:defRPr/>
            </a:lvl4pPr>
            <a:lvl5pPr marL="1543050" indent="-171450">
              <a:buClr>
                <a:srgbClr val="1F4E79"/>
              </a:buClr>
              <a:buFont typeface="Wingdings" panose="05000000000000000000" pitchFamily="2" charset="2"/>
              <a:buChar char="§"/>
              <a:defRPr/>
            </a:lvl5pPr>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45853" y="385761"/>
            <a:ext cx="2514600" cy="1050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Rectangle 10"/>
          <p:cNvSpPr/>
          <p:nvPr userDrawn="1"/>
        </p:nvSpPr>
        <p:spPr>
          <a:xfrm>
            <a:off x="245854" y="1576837"/>
            <a:ext cx="1604513" cy="502237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sp>
        <p:nvSpPr>
          <p:cNvPr id="3" name="Title 2"/>
          <p:cNvSpPr>
            <a:spLocks noGrp="1"/>
          </p:cNvSpPr>
          <p:nvPr>
            <p:ph type="title"/>
          </p:nvPr>
        </p:nvSpPr>
        <p:spPr>
          <a:xfrm>
            <a:off x="3200399" y="495170"/>
            <a:ext cx="5314950" cy="832104"/>
          </a:xfrm>
          <a:prstGeom prst="rect">
            <a:avLst/>
          </a:prstGeom>
        </p:spPr>
        <p:txBody>
          <a:bodyPr/>
          <a:lstStyle>
            <a:lvl1pPr>
              <a:defRPr sz="3600" b="1">
                <a:solidFill>
                  <a:srgbClr val="1F4E79"/>
                </a:solidFill>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582115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5389957" y="1817691"/>
            <a:ext cx="3543300" cy="4358164"/>
          </a:xfrm>
        </p:spPr>
        <p:txBody>
          <a:bodyPr/>
          <a:lstStyle>
            <a:lvl1pPr marL="0" indent="0">
              <a:buNone/>
              <a:defRPr/>
            </a:lvl1pPr>
          </a:lstStyle>
          <a:p>
            <a:endParaRPr lang="en-US" dirty="0"/>
          </a:p>
        </p:txBody>
      </p:sp>
      <p:sp>
        <p:nvSpPr>
          <p:cNvPr id="6" name="Content Placeholder 8"/>
          <p:cNvSpPr>
            <a:spLocks noGrp="1"/>
          </p:cNvSpPr>
          <p:nvPr>
            <p:ph sz="quarter" idx="13"/>
          </p:nvPr>
        </p:nvSpPr>
        <p:spPr>
          <a:xfrm>
            <a:off x="2066885" y="1803403"/>
            <a:ext cx="3086100" cy="4358165"/>
          </a:xfrm>
        </p:spPr>
        <p:txBody>
          <a:bodyPr/>
          <a:lstStyle>
            <a:lvl1pPr marL="171450" indent="-171450">
              <a:buClr>
                <a:srgbClr val="1F4E79"/>
              </a:buClr>
              <a:buFont typeface="Wingdings" panose="05000000000000000000" pitchFamily="2" charset="2"/>
              <a:buChar char="§"/>
              <a:defRPr/>
            </a:lvl1pPr>
            <a:lvl2pPr marL="514350" indent="-171450">
              <a:buClr>
                <a:srgbClr val="1F4E79"/>
              </a:buClr>
              <a:buFont typeface="Wingdings" panose="05000000000000000000" pitchFamily="2" charset="2"/>
              <a:buChar char="§"/>
              <a:defRPr/>
            </a:lvl2pPr>
            <a:lvl3pPr marL="857250" indent="-171450">
              <a:buClr>
                <a:srgbClr val="1F4E79"/>
              </a:buClr>
              <a:buFont typeface="Wingdings" panose="05000000000000000000" pitchFamily="2" charset="2"/>
              <a:buChar char="§"/>
              <a:defRPr/>
            </a:lvl3pPr>
            <a:lvl4pPr marL="1200150" indent="-171450">
              <a:buClr>
                <a:srgbClr val="1F4E79"/>
              </a:buClr>
              <a:buFont typeface="Wingdings" panose="05000000000000000000" pitchFamily="2" charset="2"/>
              <a:buChar char="§"/>
              <a:defRPr/>
            </a:lvl4pPr>
            <a:lvl5pPr marL="1543050" indent="-171450">
              <a:buClr>
                <a:srgbClr val="1F4E79"/>
              </a:buClr>
              <a:buFont typeface="Wingdings" panose="05000000000000000000" pitchFamily="2" charset="2"/>
              <a:buChar char="§"/>
              <a:defRPr/>
            </a:lvl5pPr>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6"/>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45853" y="385761"/>
            <a:ext cx="2514600" cy="1050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Rectangle 9"/>
          <p:cNvSpPr/>
          <p:nvPr userDrawn="1"/>
        </p:nvSpPr>
        <p:spPr>
          <a:xfrm>
            <a:off x="245854" y="1576837"/>
            <a:ext cx="1604513" cy="502237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sp>
        <p:nvSpPr>
          <p:cNvPr id="11" name="Footer Placeholder 11"/>
          <p:cNvSpPr>
            <a:spLocks noGrp="1"/>
          </p:cNvSpPr>
          <p:nvPr>
            <p:ph type="ftr" sz="quarter" idx="17"/>
          </p:nvPr>
        </p:nvSpPr>
        <p:spPr>
          <a:xfrm>
            <a:off x="5862430" y="6273121"/>
            <a:ext cx="3086100" cy="365125"/>
          </a:xfrm>
          <a:prstGeom prst="rect">
            <a:avLst/>
          </a:prstGeom>
        </p:spPr>
        <p:txBody>
          <a:bodyPr rtlCol="0"/>
          <a:lstStyle>
            <a:lvl1pPr algn="just">
              <a:defRPr/>
            </a:lvl1pPr>
            <a:extLst/>
          </a:lstStyle>
          <a:p>
            <a:pPr algn="r" defTabSz="685800">
              <a:defRPr/>
            </a:pPr>
            <a:fld id="{B1A29EDE-A34B-44E8-A345-77CAD2BE849E}" type="slidenum">
              <a:rPr lang="en-US" smtClean="0">
                <a:solidFill>
                  <a:prstClr val="black"/>
                </a:solidFill>
              </a:rPr>
              <a:pPr algn="r" defTabSz="685800">
                <a:defRPr/>
              </a:pPr>
              <a:t>‹#›</a:t>
            </a:fld>
            <a:endParaRPr lang="en-US" dirty="0">
              <a:solidFill>
                <a:prstClr val="black"/>
              </a:solidFill>
            </a:endParaRPr>
          </a:p>
        </p:txBody>
      </p:sp>
      <p:sp>
        <p:nvSpPr>
          <p:cNvPr id="12" name="Title 2"/>
          <p:cNvSpPr>
            <a:spLocks noGrp="1"/>
          </p:cNvSpPr>
          <p:nvPr>
            <p:ph type="title"/>
          </p:nvPr>
        </p:nvSpPr>
        <p:spPr>
          <a:xfrm>
            <a:off x="3200399" y="495170"/>
            <a:ext cx="5314950" cy="832104"/>
          </a:xfrm>
          <a:prstGeom prst="rect">
            <a:avLst/>
          </a:prstGeom>
        </p:spPr>
        <p:txBody>
          <a:bodyPr/>
          <a:lstStyle>
            <a:lvl1pPr>
              <a:defRPr sz="3600" b="1">
                <a:solidFill>
                  <a:srgbClr val="1F4E79"/>
                </a:solidFill>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3997545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22BA3E-E25F-474B-8D74-850110CF48EC}" type="datetimeFigureOut">
              <a:rPr lang="en-US" smtClean="0"/>
              <a:t>10/10/2016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A8C322-C0E8-47E2-A58A-CDF858EF8DF5}" type="slidenum">
              <a:rPr lang="en-US" smtClean="0"/>
              <a:t>‹#›</a:t>
            </a:fld>
            <a:endParaRPr lang="en-US"/>
          </a:p>
        </p:txBody>
      </p:sp>
    </p:spTree>
    <p:extLst>
      <p:ext uri="{BB962C8B-B14F-4D97-AF65-F5344CB8AC3E}">
        <p14:creationId xmlns:p14="http://schemas.microsoft.com/office/powerpoint/2010/main" val="226755919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245853" y="1895483"/>
            <a:ext cx="3543300" cy="4333867"/>
          </a:xfrm>
        </p:spPr>
        <p:txBody>
          <a:bodyPr/>
          <a:lstStyle>
            <a:lvl1pPr marL="0" indent="0">
              <a:buNone/>
              <a:defRPr/>
            </a:lvl1pPr>
          </a:lstStyle>
          <a:p>
            <a:endParaRPr lang="en-US" dirty="0"/>
          </a:p>
        </p:txBody>
      </p:sp>
      <p:sp>
        <p:nvSpPr>
          <p:cNvPr id="6" name="Content Placeholder 8"/>
          <p:cNvSpPr>
            <a:spLocks noGrp="1"/>
          </p:cNvSpPr>
          <p:nvPr>
            <p:ph sz="quarter" idx="13"/>
          </p:nvPr>
        </p:nvSpPr>
        <p:spPr>
          <a:xfrm>
            <a:off x="4253900" y="1916125"/>
            <a:ext cx="4457903" cy="4358165"/>
          </a:xfrm>
        </p:spPr>
        <p:txBody>
          <a:bodyPr/>
          <a:lstStyle>
            <a:lvl1pPr marL="171450" indent="-171450">
              <a:buClr>
                <a:srgbClr val="1F4E79"/>
              </a:buClr>
              <a:buFont typeface="Wingdings" panose="05000000000000000000" pitchFamily="2" charset="2"/>
              <a:buChar char="§"/>
              <a:defRPr/>
            </a:lvl1pPr>
            <a:lvl2pPr marL="514350" indent="-171450">
              <a:buClr>
                <a:srgbClr val="1F4E79"/>
              </a:buClr>
              <a:buFont typeface="Wingdings" panose="05000000000000000000" pitchFamily="2" charset="2"/>
              <a:buChar char="§"/>
              <a:defRPr/>
            </a:lvl2pPr>
            <a:lvl3pPr marL="857250" indent="-171450">
              <a:buClr>
                <a:srgbClr val="1F4E79"/>
              </a:buClr>
              <a:buFont typeface="Wingdings" panose="05000000000000000000" pitchFamily="2" charset="2"/>
              <a:buChar char="§"/>
              <a:defRPr/>
            </a:lvl3pPr>
            <a:lvl4pPr marL="1200150" indent="-171450">
              <a:buClr>
                <a:srgbClr val="1F4E79"/>
              </a:buClr>
              <a:buFont typeface="Wingdings" panose="05000000000000000000" pitchFamily="2" charset="2"/>
              <a:buChar char="§"/>
              <a:defRPr/>
            </a:lvl4pPr>
            <a:lvl5pPr marL="1543050" indent="-171450">
              <a:buClr>
                <a:srgbClr val="1F4E79"/>
              </a:buClr>
              <a:buFont typeface="Wingdings" panose="05000000000000000000" pitchFamily="2" charset="2"/>
              <a:buChar char="§"/>
              <a:defRPr/>
            </a:lvl5pPr>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6"/>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45853" y="385761"/>
            <a:ext cx="2514600" cy="1050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Footer Placeholder 11"/>
          <p:cNvSpPr>
            <a:spLocks noGrp="1"/>
          </p:cNvSpPr>
          <p:nvPr>
            <p:ph type="ftr" sz="quarter" idx="17"/>
          </p:nvPr>
        </p:nvSpPr>
        <p:spPr>
          <a:xfrm>
            <a:off x="5637404" y="6373137"/>
            <a:ext cx="3086100" cy="365125"/>
          </a:xfrm>
          <a:prstGeom prst="rect">
            <a:avLst/>
          </a:prstGeom>
        </p:spPr>
        <p:txBody>
          <a:bodyPr rtlCol="0"/>
          <a:lstStyle>
            <a:lvl1pPr algn="just">
              <a:defRPr/>
            </a:lvl1pPr>
            <a:extLst/>
          </a:lstStyle>
          <a:p>
            <a:pPr algn="r" defTabSz="685800">
              <a:defRPr/>
            </a:pPr>
            <a:fld id="{B1A29EDE-A34B-44E8-A345-77CAD2BE849E}" type="slidenum">
              <a:rPr lang="en-US" smtClean="0">
                <a:solidFill>
                  <a:prstClr val="black"/>
                </a:solidFill>
              </a:rPr>
              <a:pPr algn="r" defTabSz="685800">
                <a:defRPr/>
              </a:pPr>
              <a:t>‹#›</a:t>
            </a:fld>
            <a:endParaRPr lang="en-US" dirty="0">
              <a:solidFill>
                <a:prstClr val="black"/>
              </a:solidFill>
            </a:endParaRPr>
          </a:p>
        </p:txBody>
      </p:sp>
      <p:sp>
        <p:nvSpPr>
          <p:cNvPr id="12" name="Title 2"/>
          <p:cNvSpPr>
            <a:spLocks noGrp="1"/>
          </p:cNvSpPr>
          <p:nvPr>
            <p:ph type="title"/>
          </p:nvPr>
        </p:nvSpPr>
        <p:spPr>
          <a:xfrm>
            <a:off x="3200399" y="495170"/>
            <a:ext cx="5314950" cy="832104"/>
          </a:xfrm>
          <a:prstGeom prst="rect">
            <a:avLst/>
          </a:prstGeom>
        </p:spPr>
        <p:txBody>
          <a:bodyPr/>
          <a:lstStyle>
            <a:lvl1pPr>
              <a:defRPr sz="3600" b="1">
                <a:solidFill>
                  <a:srgbClr val="1F4E79"/>
                </a:solidFill>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4024336350"/>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2184761" y="1803403"/>
            <a:ext cx="3086100" cy="4358165"/>
          </a:xfrm>
        </p:spPr>
        <p:txBody>
          <a:bodyPr/>
          <a:lstStyle>
            <a:lvl1pPr marL="171450" indent="-171450">
              <a:buClr>
                <a:srgbClr val="1F4E79"/>
              </a:buClr>
              <a:buFont typeface="Wingdings" panose="05000000000000000000" pitchFamily="2" charset="2"/>
              <a:buChar char="§"/>
              <a:defRPr/>
            </a:lvl1pPr>
            <a:lvl2pPr marL="514350" indent="-171450">
              <a:buClr>
                <a:srgbClr val="1F4E79"/>
              </a:buClr>
              <a:buFont typeface="Wingdings" panose="05000000000000000000" pitchFamily="2" charset="2"/>
              <a:buChar char="§"/>
              <a:defRPr/>
            </a:lvl2pPr>
            <a:lvl3pPr marL="857250" indent="-171450">
              <a:buClr>
                <a:srgbClr val="1F4E79"/>
              </a:buClr>
              <a:buFont typeface="Wingdings" panose="05000000000000000000" pitchFamily="2" charset="2"/>
              <a:buChar char="§"/>
              <a:defRPr/>
            </a:lvl3pPr>
            <a:lvl4pPr marL="1200150" indent="-171450">
              <a:buClr>
                <a:srgbClr val="1F4E79"/>
              </a:buClr>
              <a:buFont typeface="Wingdings" panose="05000000000000000000" pitchFamily="2" charset="2"/>
              <a:buChar char="§"/>
              <a:defRPr/>
            </a:lvl4pPr>
            <a:lvl5pPr marL="1543050" indent="-171450">
              <a:buClr>
                <a:srgbClr val="1F4E79"/>
              </a:buClr>
              <a:buFont typeface="Wingdings" panose="05000000000000000000" pitchFamily="2" charset="2"/>
              <a:buChar char="§"/>
              <a:defRPr/>
            </a:lvl5pPr>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11"/>
          <p:cNvSpPr>
            <a:spLocks noGrp="1"/>
          </p:cNvSpPr>
          <p:nvPr>
            <p:ph type="ftr" sz="quarter" idx="17"/>
          </p:nvPr>
        </p:nvSpPr>
        <p:spPr>
          <a:xfrm>
            <a:off x="5605256" y="6273121"/>
            <a:ext cx="3086100" cy="365125"/>
          </a:xfrm>
          <a:prstGeom prst="rect">
            <a:avLst/>
          </a:prstGeom>
        </p:spPr>
        <p:txBody>
          <a:bodyPr rtlCol="0"/>
          <a:lstStyle>
            <a:lvl1pPr algn="just">
              <a:defRPr/>
            </a:lvl1pPr>
            <a:extLst/>
          </a:lstStyle>
          <a:p>
            <a:pPr algn="r" defTabSz="685800">
              <a:defRPr/>
            </a:pPr>
            <a:fld id="{B1A29EDE-A34B-44E8-A345-77CAD2BE849E}" type="slidenum">
              <a:rPr lang="en-US" smtClean="0">
                <a:solidFill>
                  <a:prstClr val="black"/>
                </a:solidFill>
              </a:rPr>
              <a:pPr algn="r" defTabSz="685800">
                <a:defRPr/>
              </a:pPr>
              <a:t>‹#›</a:t>
            </a:fld>
            <a:endParaRPr lang="en-US" dirty="0">
              <a:solidFill>
                <a:prstClr val="black"/>
              </a:solidFill>
            </a:endParaRPr>
          </a:p>
        </p:txBody>
      </p:sp>
      <p:pic>
        <p:nvPicPr>
          <p:cNvPr id="8" name="Picture 6"/>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45853" y="385761"/>
            <a:ext cx="2514600" cy="1050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Rectangle 11"/>
          <p:cNvSpPr/>
          <p:nvPr userDrawn="1"/>
        </p:nvSpPr>
        <p:spPr>
          <a:xfrm>
            <a:off x="245854" y="1576837"/>
            <a:ext cx="1604513" cy="502237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sp>
        <p:nvSpPr>
          <p:cNvPr id="13" name="Content Placeholder 8"/>
          <p:cNvSpPr>
            <a:spLocks noGrp="1"/>
          </p:cNvSpPr>
          <p:nvPr>
            <p:ph sz="quarter" idx="18"/>
          </p:nvPr>
        </p:nvSpPr>
        <p:spPr>
          <a:xfrm>
            <a:off x="5605256" y="1803402"/>
            <a:ext cx="3086100" cy="4358165"/>
          </a:xfrm>
        </p:spPr>
        <p:txBody>
          <a:bodyPr/>
          <a:lstStyle>
            <a:lvl1pPr marL="171450" indent="-171450">
              <a:buClr>
                <a:srgbClr val="1F4E79"/>
              </a:buClr>
              <a:buFont typeface="Wingdings" panose="05000000000000000000" pitchFamily="2" charset="2"/>
              <a:buChar char="§"/>
              <a:defRPr/>
            </a:lvl1pPr>
            <a:lvl2pPr marL="514350" indent="-171450">
              <a:buClr>
                <a:srgbClr val="1F4E79"/>
              </a:buClr>
              <a:buFont typeface="Wingdings" panose="05000000000000000000" pitchFamily="2" charset="2"/>
              <a:buChar char="§"/>
              <a:defRPr/>
            </a:lvl2pPr>
            <a:lvl3pPr marL="857250" indent="-171450">
              <a:buClr>
                <a:srgbClr val="1F4E79"/>
              </a:buClr>
              <a:buFont typeface="Wingdings" panose="05000000000000000000" pitchFamily="2" charset="2"/>
              <a:buChar char="§"/>
              <a:defRPr/>
            </a:lvl3pPr>
            <a:lvl4pPr marL="1200150" indent="-171450">
              <a:buClr>
                <a:srgbClr val="1F4E79"/>
              </a:buClr>
              <a:buFont typeface="Wingdings" panose="05000000000000000000" pitchFamily="2" charset="2"/>
              <a:buChar char="§"/>
              <a:defRPr/>
            </a:lvl4pPr>
            <a:lvl5pPr marL="1543050" indent="-171450">
              <a:buClr>
                <a:srgbClr val="1F4E79"/>
              </a:buClr>
              <a:buFont typeface="Wingdings" panose="05000000000000000000" pitchFamily="2" charset="2"/>
              <a:buChar char="§"/>
              <a:defRPr/>
            </a:lvl5pPr>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itle 2"/>
          <p:cNvSpPr>
            <a:spLocks noGrp="1"/>
          </p:cNvSpPr>
          <p:nvPr>
            <p:ph type="title"/>
          </p:nvPr>
        </p:nvSpPr>
        <p:spPr>
          <a:xfrm>
            <a:off x="3200399" y="495170"/>
            <a:ext cx="5314950" cy="832104"/>
          </a:xfrm>
          <a:prstGeom prst="rect">
            <a:avLst/>
          </a:prstGeom>
        </p:spPr>
        <p:txBody>
          <a:bodyPr/>
          <a:lstStyle>
            <a:lvl1pPr>
              <a:defRPr sz="3600" b="1">
                <a:solidFill>
                  <a:srgbClr val="1F4E79"/>
                </a:solidFill>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16820976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Picture 7"/>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45853" y="385761"/>
            <a:ext cx="2514600" cy="1050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Rectangle 8"/>
          <p:cNvSpPr/>
          <p:nvPr userDrawn="1"/>
        </p:nvSpPr>
        <p:spPr>
          <a:xfrm>
            <a:off x="245854" y="1576837"/>
            <a:ext cx="1604513" cy="502237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sp>
        <p:nvSpPr>
          <p:cNvPr id="10" name="Content Placeholder 8"/>
          <p:cNvSpPr>
            <a:spLocks noGrp="1"/>
          </p:cNvSpPr>
          <p:nvPr>
            <p:ph sz="quarter" idx="13"/>
          </p:nvPr>
        </p:nvSpPr>
        <p:spPr>
          <a:xfrm>
            <a:off x="2184761" y="1803403"/>
            <a:ext cx="3086100" cy="4358165"/>
          </a:xfrm>
        </p:spPr>
        <p:txBody>
          <a:bodyPr/>
          <a:lstStyle>
            <a:lvl1pPr marL="171450" indent="-171450">
              <a:buClr>
                <a:srgbClr val="1F4E79"/>
              </a:buClr>
              <a:buFont typeface="Wingdings" panose="05000000000000000000" pitchFamily="2" charset="2"/>
              <a:buChar char="§"/>
              <a:defRPr/>
            </a:lvl1pPr>
            <a:lvl2pPr marL="514350" indent="-171450">
              <a:buClr>
                <a:srgbClr val="1F4E79"/>
              </a:buClr>
              <a:buFont typeface="Wingdings" panose="05000000000000000000" pitchFamily="2" charset="2"/>
              <a:buChar char="§"/>
              <a:defRPr/>
            </a:lvl2pPr>
            <a:lvl3pPr marL="857250" indent="-171450">
              <a:buClr>
                <a:srgbClr val="1F4E79"/>
              </a:buClr>
              <a:buFont typeface="Wingdings" panose="05000000000000000000" pitchFamily="2" charset="2"/>
              <a:buChar char="§"/>
              <a:defRPr/>
            </a:lvl3pPr>
            <a:lvl4pPr marL="1200150" indent="-171450">
              <a:buClr>
                <a:srgbClr val="1F4E79"/>
              </a:buClr>
              <a:buFont typeface="Wingdings" panose="05000000000000000000" pitchFamily="2" charset="2"/>
              <a:buChar char="§"/>
              <a:defRPr/>
            </a:lvl4pPr>
            <a:lvl5pPr marL="1543050" indent="-171450">
              <a:buClr>
                <a:srgbClr val="1F4E79"/>
              </a:buClr>
              <a:buFont typeface="Wingdings" panose="05000000000000000000" pitchFamily="2" charset="2"/>
              <a:buChar char="§"/>
              <a:defRPr/>
            </a:lvl5pPr>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ooter Placeholder 11"/>
          <p:cNvSpPr>
            <a:spLocks noGrp="1"/>
          </p:cNvSpPr>
          <p:nvPr>
            <p:ph type="ftr" sz="quarter" idx="17"/>
          </p:nvPr>
        </p:nvSpPr>
        <p:spPr>
          <a:xfrm>
            <a:off x="5605256" y="6273121"/>
            <a:ext cx="3086100" cy="365125"/>
          </a:xfrm>
          <a:prstGeom prst="rect">
            <a:avLst/>
          </a:prstGeom>
        </p:spPr>
        <p:txBody>
          <a:bodyPr rtlCol="0"/>
          <a:lstStyle>
            <a:lvl1pPr algn="just">
              <a:defRPr/>
            </a:lvl1pPr>
            <a:extLst/>
          </a:lstStyle>
          <a:p>
            <a:pPr algn="r" defTabSz="685800">
              <a:defRPr/>
            </a:pPr>
            <a:fld id="{B1A29EDE-A34B-44E8-A345-77CAD2BE849E}" type="slidenum">
              <a:rPr lang="en-US" smtClean="0">
                <a:solidFill>
                  <a:prstClr val="black"/>
                </a:solidFill>
              </a:rPr>
              <a:pPr algn="r" defTabSz="685800">
                <a:defRPr/>
              </a:pPr>
              <a:t>‹#›</a:t>
            </a:fld>
            <a:endParaRPr lang="en-US" dirty="0">
              <a:solidFill>
                <a:prstClr val="black"/>
              </a:solidFill>
            </a:endParaRPr>
          </a:p>
        </p:txBody>
      </p:sp>
      <p:sp>
        <p:nvSpPr>
          <p:cNvPr id="12" name="Content Placeholder 8"/>
          <p:cNvSpPr>
            <a:spLocks noGrp="1"/>
          </p:cNvSpPr>
          <p:nvPr>
            <p:ph sz="quarter" idx="18"/>
          </p:nvPr>
        </p:nvSpPr>
        <p:spPr>
          <a:xfrm>
            <a:off x="5605256" y="1803402"/>
            <a:ext cx="3086100" cy="4358165"/>
          </a:xfrm>
        </p:spPr>
        <p:txBody>
          <a:bodyPr/>
          <a:lstStyle>
            <a:lvl1pPr marL="171450" indent="-171450">
              <a:buClr>
                <a:srgbClr val="1F4E79"/>
              </a:buClr>
              <a:buFont typeface="Wingdings" panose="05000000000000000000" pitchFamily="2" charset="2"/>
              <a:buChar char="§"/>
              <a:defRPr/>
            </a:lvl1pPr>
            <a:lvl2pPr marL="514350" indent="-171450">
              <a:buClr>
                <a:srgbClr val="1F4E79"/>
              </a:buClr>
              <a:buFont typeface="Wingdings" panose="05000000000000000000" pitchFamily="2" charset="2"/>
              <a:buChar char="§"/>
              <a:defRPr/>
            </a:lvl2pPr>
            <a:lvl3pPr marL="857250" indent="-171450">
              <a:buClr>
                <a:srgbClr val="1F4E79"/>
              </a:buClr>
              <a:buFont typeface="Wingdings" panose="05000000000000000000" pitchFamily="2" charset="2"/>
              <a:buChar char="§"/>
              <a:defRPr/>
            </a:lvl3pPr>
            <a:lvl4pPr marL="1200150" indent="-171450">
              <a:buClr>
                <a:srgbClr val="1F4E79"/>
              </a:buClr>
              <a:buFont typeface="Wingdings" panose="05000000000000000000" pitchFamily="2" charset="2"/>
              <a:buChar char="§"/>
              <a:defRPr/>
            </a:lvl4pPr>
            <a:lvl5pPr marL="1543050" indent="-171450">
              <a:buClr>
                <a:srgbClr val="1F4E79"/>
              </a:buClr>
              <a:buFont typeface="Wingdings" panose="05000000000000000000" pitchFamily="2" charset="2"/>
              <a:buChar char="§"/>
              <a:defRPr/>
            </a:lvl5pPr>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itle 2"/>
          <p:cNvSpPr>
            <a:spLocks noGrp="1"/>
          </p:cNvSpPr>
          <p:nvPr>
            <p:ph type="title"/>
          </p:nvPr>
        </p:nvSpPr>
        <p:spPr>
          <a:xfrm>
            <a:off x="3200399" y="495170"/>
            <a:ext cx="5314950" cy="832104"/>
          </a:xfrm>
          <a:prstGeom prst="rect">
            <a:avLst/>
          </a:prstGeom>
        </p:spPr>
        <p:txBody>
          <a:bodyPr/>
          <a:lstStyle>
            <a:lvl1pPr>
              <a:defRPr sz="3600" b="1">
                <a:solidFill>
                  <a:srgbClr val="1F4E79"/>
                </a:solidFill>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3151974176"/>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130035" y="1690688"/>
            <a:ext cx="308610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4" name="Content Placeholder 3"/>
          <p:cNvSpPr>
            <a:spLocks noGrp="1"/>
          </p:cNvSpPr>
          <p:nvPr>
            <p:ph sz="half" idx="2"/>
          </p:nvPr>
        </p:nvSpPr>
        <p:spPr>
          <a:xfrm>
            <a:off x="2130035" y="2514600"/>
            <a:ext cx="3086100" cy="36845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5614988" y="1681163"/>
            <a:ext cx="308610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6" name="Content Placeholder 5"/>
          <p:cNvSpPr>
            <a:spLocks noGrp="1"/>
          </p:cNvSpPr>
          <p:nvPr>
            <p:ph sz="quarter" idx="4"/>
          </p:nvPr>
        </p:nvSpPr>
        <p:spPr>
          <a:xfrm>
            <a:off x="5614988" y="2505075"/>
            <a:ext cx="3086100" cy="36845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45853" y="385761"/>
            <a:ext cx="2514600" cy="1050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Rectangle 10"/>
          <p:cNvSpPr/>
          <p:nvPr userDrawn="1"/>
        </p:nvSpPr>
        <p:spPr>
          <a:xfrm>
            <a:off x="245854" y="1576837"/>
            <a:ext cx="1604513" cy="502237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sp>
        <p:nvSpPr>
          <p:cNvPr id="12" name="Footer Placeholder 11"/>
          <p:cNvSpPr>
            <a:spLocks noGrp="1"/>
          </p:cNvSpPr>
          <p:nvPr>
            <p:ph type="ftr" sz="quarter" idx="17"/>
          </p:nvPr>
        </p:nvSpPr>
        <p:spPr>
          <a:xfrm>
            <a:off x="5605256" y="6273121"/>
            <a:ext cx="3086100" cy="365125"/>
          </a:xfrm>
          <a:prstGeom prst="rect">
            <a:avLst/>
          </a:prstGeom>
        </p:spPr>
        <p:txBody>
          <a:bodyPr rtlCol="0"/>
          <a:lstStyle>
            <a:lvl1pPr algn="just">
              <a:defRPr/>
            </a:lvl1pPr>
            <a:extLst/>
          </a:lstStyle>
          <a:p>
            <a:pPr algn="r" defTabSz="685800">
              <a:defRPr/>
            </a:pPr>
            <a:fld id="{B1A29EDE-A34B-44E8-A345-77CAD2BE849E}" type="slidenum">
              <a:rPr lang="en-US" smtClean="0">
                <a:solidFill>
                  <a:prstClr val="black"/>
                </a:solidFill>
              </a:rPr>
              <a:pPr algn="r" defTabSz="685800">
                <a:defRPr/>
              </a:pPr>
              <a:t>‹#›</a:t>
            </a:fld>
            <a:endParaRPr lang="en-US" dirty="0">
              <a:solidFill>
                <a:prstClr val="black"/>
              </a:solidFill>
            </a:endParaRPr>
          </a:p>
        </p:txBody>
      </p:sp>
      <p:sp>
        <p:nvSpPr>
          <p:cNvPr id="14" name="Title 2"/>
          <p:cNvSpPr>
            <a:spLocks noGrp="1"/>
          </p:cNvSpPr>
          <p:nvPr>
            <p:ph type="title"/>
          </p:nvPr>
        </p:nvSpPr>
        <p:spPr>
          <a:xfrm>
            <a:off x="3200399" y="495170"/>
            <a:ext cx="5314950" cy="832104"/>
          </a:xfrm>
          <a:prstGeom prst="rect">
            <a:avLst/>
          </a:prstGeom>
        </p:spPr>
        <p:txBody>
          <a:bodyPr/>
          <a:lstStyle>
            <a:lvl1pPr>
              <a:defRPr sz="3600" b="1">
                <a:solidFill>
                  <a:srgbClr val="1F4E79"/>
                </a:solidFill>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1860840094"/>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Slide Number Placeholder 22"/>
          <p:cNvSpPr>
            <a:spLocks noGrp="1"/>
          </p:cNvSpPr>
          <p:nvPr>
            <p:ph type="sldNum" sz="quarter" idx="16"/>
          </p:nvPr>
        </p:nvSpPr>
        <p:spPr>
          <a:xfrm>
            <a:off x="6457950" y="6356351"/>
            <a:ext cx="2057400" cy="365125"/>
          </a:xfrm>
        </p:spPr>
        <p:txBody>
          <a:bodyPr/>
          <a:lstStyle>
            <a:lvl1pPr>
              <a:defRPr/>
            </a:lvl1pPr>
          </a:lstStyle>
          <a:p>
            <a:pPr>
              <a:defRPr/>
            </a:pPr>
            <a:fld id="{C2E54839-43E9-4B97-8346-21C2F3E31DB1}" type="slidenum">
              <a:rPr lang="en-US">
                <a:solidFill>
                  <a:prstClr val="black">
                    <a:tint val="75000"/>
                  </a:prstClr>
                </a:solidFill>
              </a:rPr>
              <a:pPr>
                <a:defRPr/>
              </a:pPr>
              <a:t>‹#›</a:t>
            </a:fld>
            <a:endParaRPr lang="en-US" dirty="0">
              <a:solidFill>
                <a:prstClr val="black">
                  <a:tint val="75000"/>
                </a:prstClr>
              </a:solidFill>
            </a:endParaRPr>
          </a:p>
        </p:txBody>
      </p:sp>
      <p:pic>
        <p:nvPicPr>
          <p:cNvPr id="11" name="Picture 10"/>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45853" y="385761"/>
            <a:ext cx="2514600" cy="1050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Title 2"/>
          <p:cNvSpPr>
            <a:spLocks noGrp="1"/>
          </p:cNvSpPr>
          <p:nvPr>
            <p:ph type="title"/>
          </p:nvPr>
        </p:nvSpPr>
        <p:spPr>
          <a:xfrm>
            <a:off x="3200399" y="495170"/>
            <a:ext cx="5314950" cy="832104"/>
          </a:xfrm>
          <a:prstGeom prst="rect">
            <a:avLst/>
          </a:prstGeom>
        </p:spPr>
        <p:txBody>
          <a:bodyPr/>
          <a:lstStyle>
            <a:lvl1pPr>
              <a:defRPr sz="3600" b="1">
                <a:solidFill>
                  <a:srgbClr val="1F4E79"/>
                </a:solidFill>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4147848652"/>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9BB76F5-C3A5-4916-A966-1977A70CF6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4553265"/>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2400" b="1">
                <a:solidFill>
                  <a:srgbClr val="1F4E79"/>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normAutofit/>
          </a:bodyPr>
          <a:lstStyle>
            <a:lvl1pPr marL="0" indent="0">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7" name="Slide Number Placeholder 6"/>
          <p:cNvSpPr>
            <a:spLocks noGrp="1"/>
          </p:cNvSpPr>
          <p:nvPr>
            <p:ph type="sldNum" sz="quarter" idx="12"/>
          </p:nvPr>
        </p:nvSpPr>
        <p:spPr/>
        <p:txBody>
          <a:bodyPr/>
          <a:lstStyle/>
          <a:p>
            <a:fld id="{D9BB76F5-C3A5-4916-A966-1977A70CF6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469673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8" name="Title 1"/>
          <p:cNvSpPr>
            <a:spLocks noGrp="1"/>
          </p:cNvSpPr>
          <p:nvPr>
            <p:ph type="title"/>
          </p:nvPr>
        </p:nvSpPr>
        <p:spPr>
          <a:xfrm>
            <a:off x="629841" y="457200"/>
            <a:ext cx="2949178" cy="1600200"/>
          </a:xfrm>
          <a:prstGeom prst="rect">
            <a:avLst/>
          </a:prstGeom>
        </p:spPr>
        <p:txBody>
          <a:bodyPr anchor="b"/>
          <a:lstStyle>
            <a:lvl1pPr>
              <a:defRPr sz="2400" b="1">
                <a:solidFill>
                  <a:srgbClr val="1F4E79"/>
                </a:solidFill>
              </a:defRPr>
            </a:lvl1pPr>
          </a:lstStyle>
          <a:p>
            <a:r>
              <a:rPr lang="en-US" dirty="0" smtClean="0"/>
              <a:t>Click to edit Master title style</a:t>
            </a:r>
            <a:endParaRPr lang="en-US" dirty="0"/>
          </a:p>
        </p:txBody>
      </p:sp>
      <p:sp>
        <p:nvSpPr>
          <p:cNvPr id="9" name="Text Placeholder 3"/>
          <p:cNvSpPr>
            <a:spLocks noGrp="1"/>
          </p:cNvSpPr>
          <p:nvPr>
            <p:ph type="body" sz="half" idx="2"/>
          </p:nvPr>
        </p:nvSpPr>
        <p:spPr>
          <a:xfrm>
            <a:off x="629841" y="2057400"/>
            <a:ext cx="2949178" cy="3811588"/>
          </a:xfrm>
        </p:spPr>
        <p:txBody>
          <a:bodyPr>
            <a:normAutofit/>
          </a:bodyPr>
          <a:lstStyle>
            <a:lvl1pPr marL="0" indent="0">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10" name="Slide Number Placeholder 6"/>
          <p:cNvSpPr>
            <a:spLocks noGrp="1"/>
          </p:cNvSpPr>
          <p:nvPr>
            <p:ph type="sldNum" sz="quarter" idx="12"/>
          </p:nvPr>
        </p:nvSpPr>
        <p:spPr>
          <a:xfrm>
            <a:off x="6457950" y="6356351"/>
            <a:ext cx="2057400" cy="365125"/>
          </a:xfrm>
        </p:spPr>
        <p:txBody>
          <a:bodyPr/>
          <a:lstStyle/>
          <a:p>
            <a:fld id="{D9BB76F5-C3A5-4916-A966-1977A70CF6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499153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64544" y="1685124"/>
            <a:ext cx="6858000" cy="2387600"/>
          </a:xfrm>
          <a:prstGeom prst="rect">
            <a:avLst/>
          </a:prstGeom>
        </p:spPr>
        <p:txBody>
          <a:bodyPr anchor="b"/>
          <a:lstStyle>
            <a:lvl1pPr algn="ctr">
              <a:defRPr sz="4500"/>
            </a:lvl1pPr>
          </a:lstStyle>
          <a:p>
            <a:r>
              <a:rPr lang="en-US" dirty="0" smtClean="0"/>
              <a:t>Click to edit Master title style</a:t>
            </a:r>
            <a:endParaRPr lang="en-US" dirty="0"/>
          </a:p>
        </p:txBody>
      </p:sp>
      <p:sp>
        <p:nvSpPr>
          <p:cNvPr id="3" name="Subtitle 2"/>
          <p:cNvSpPr>
            <a:spLocks noGrp="1"/>
          </p:cNvSpPr>
          <p:nvPr>
            <p:ph type="subTitle" idx="1"/>
          </p:nvPr>
        </p:nvSpPr>
        <p:spPr>
          <a:xfrm>
            <a:off x="2064544" y="4429919"/>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D9BB76F5-C3A5-4916-A966-1977A70CF6DE}"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45853" y="385761"/>
            <a:ext cx="2514600" cy="1050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ectangle 7"/>
          <p:cNvSpPr/>
          <p:nvPr userDrawn="1"/>
        </p:nvSpPr>
        <p:spPr>
          <a:xfrm>
            <a:off x="245854" y="1576837"/>
            <a:ext cx="1604513" cy="502237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spTree>
    <p:extLst>
      <p:ext uri="{BB962C8B-B14F-4D97-AF65-F5344CB8AC3E}">
        <p14:creationId xmlns:p14="http://schemas.microsoft.com/office/powerpoint/2010/main" val="447034478"/>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Slide Number Placeholder 22"/>
          <p:cNvSpPr>
            <a:spLocks noGrp="1"/>
          </p:cNvSpPr>
          <p:nvPr>
            <p:ph type="sldNum" sz="quarter" idx="16"/>
          </p:nvPr>
        </p:nvSpPr>
        <p:spPr/>
        <p:txBody>
          <a:bodyPr/>
          <a:lstStyle>
            <a:lvl1pPr>
              <a:defRPr/>
            </a:lvl1pPr>
          </a:lstStyle>
          <a:p>
            <a:pPr>
              <a:defRPr/>
            </a:pPr>
            <a:fld id="{C2E54839-43E9-4B97-8346-21C2F3E31DB1}" type="slidenum">
              <a:rPr lang="en-US">
                <a:solidFill>
                  <a:prstClr val="black">
                    <a:tint val="75000"/>
                  </a:prstClr>
                </a:solidFill>
              </a:rPr>
              <a:pPr>
                <a:defRPr/>
              </a:pPr>
              <a:t>‹#›</a:t>
            </a:fld>
            <a:endParaRPr lang="en-US" dirty="0">
              <a:solidFill>
                <a:prstClr val="black">
                  <a:tint val="75000"/>
                </a:prstClr>
              </a:solidFill>
            </a:endParaRPr>
          </a:p>
        </p:txBody>
      </p:sp>
      <p:sp>
        <p:nvSpPr>
          <p:cNvPr id="8" name="Content Placeholder 8"/>
          <p:cNvSpPr>
            <a:spLocks noGrp="1"/>
          </p:cNvSpPr>
          <p:nvPr>
            <p:ph sz="quarter" idx="13"/>
          </p:nvPr>
        </p:nvSpPr>
        <p:spPr>
          <a:xfrm>
            <a:off x="2184761" y="1803403"/>
            <a:ext cx="6330589" cy="4358165"/>
          </a:xfrm>
        </p:spPr>
        <p:txBody>
          <a:bodyPr/>
          <a:lstStyle>
            <a:lvl1pPr marL="171450" indent="-171450">
              <a:buClr>
                <a:srgbClr val="1F4E79"/>
              </a:buClr>
              <a:buFont typeface="Wingdings" panose="05000000000000000000" pitchFamily="2" charset="2"/>
              <a:buChar char="§"/>
              <a:defRPr/>
            </a:lvl1pPr>
            <a:lvl2pPr marL="514350" indent="-171450">
              <a:buClr>
                <a:srgbClr val="1F4E79"/>
              </a:buClr>
              <a:buFont typeface="Wingdings" panose="05000000000000000000" pitchFamily="2" charset="2"/>
              <a:buChar char="§"/>
              <a:defRPr/>
            </a:lvl2pPr>
            <a:lvl3pPr marL="857250" indent="-171450">
              <a:buClr>
                <a:srgbClr val="1F4E79"/>
              </a:buClr>
              <a:buFont typeface="Wingdings" panose="05000000000000000000" pitchFamily="2" charset="2"/>
              <a:buChar char="§"/>
              <a:defRPr/>
            </a:lvl3pPr>
            <a:lvl4pPr marL="1200150" indent="-171450">
              <a:buClr>
                <a:srgbClr val="1F4E79"/>
              </a:buClr>
              <a:buFont typeface="Wingdings" panose="05000000000000000000" pitchFamily="2" charset="2"/>
              <a:buChar char="§"/>
              <a:defRPr/>
            </a:lvl4pPr>
            <a:lvl5pPr marL="1543050" indent="-171450">
              <a:buClr>
                <a:srgbClr val="1F4E79"/>
              </a:buClr>
              <a:buFont typeface="Wingdings" panose="05000000000000000000" pitchFamily="2" charset="2"/>
              <a:buChar char="§"/>
              <a:defRPr/>
            </a:lvl5pPr>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45853" y="385761"/>
            <a:ext cx="2514600" cy="1050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Rectangle 10"/>
          <p:cNvSpPr/>
          <p:nvPr userDrawn="1"/>
        </p:nvSpPr>
        <p:spPr>
          <a:xfrm>
            <a:off x="245854" y="1576837"/>
            <a:ext cx="1604513" cy="502237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sp>
        <p:nvSpPr>
          <p:cNvPr id="3" name="Title 2"/>
          <p:cNvSpPr>
            <a:spLocks noGrp="1"/>
          </p:cNvSpPr>
          <p:nvPr>
            <p:ph type="title"/>
          </p:nvPr>
        </p:nvSpPr>
        <p:spPr>
          <a:xfrm>
            <a:off x="3200399" y="495170"/>
            <a:ext cx="5314950" cy="832104"/>
          </a:xfrm>
          <a:prstGeom prst="rect">
            <a:avLst/>
          </a:prstGeom>
        </p:spPr>
        <p:txBody>
          <a:bodyPr/>
          <a:lstStyle>
            <a:lvl1pPr>
              <a:defRPr sz="3600" b="1">
                <a:solidFill>
                  <a:srgbClr val="1F4E79"/>
                </a:solidFill>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2904854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622BA3E-E25F-474B-8D74-850110CF48EC}"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A8C322-C0E8-47E2-A58A-CDF858EF8DF5}" type="slidenum">
              <a:rPr lang="en-US" smtClean="0"/>
              <a:t>‹#›</a:t>
            </a:fld>
            <a:endParaRPr lang="en-US"/>
          </a:p>
        </p:txBody>
      </p:sp>
    </p:spTree>
    <p:extLst>
      <p:ext uri="{BB962C8B-B14F-4D97-AF65-F5344CB8AC3E}">
        <p14:creationId xmlns:p14="http://schemas.microsoft.com/office/powerpoint/2010/main" val="381102755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5389957" y="1817691"/>
            <a:ext cx="3543300" cy="4358164"/>
          </a:xfrm>
        </p:spPr>
        <p:txBody>
          <a:bodyPr/>
          <a:lstStyle>
            <a:lvl1pPr marL="0" indent="0">
              <a:buNone/>
              <a:defRPr/>
            </a:lvl1pPr>
          </a:lstStyle>
          <a:p>
            <a:endParaRPr lang="en-US" dirty="0"/>
          </a:p>
        </p:txBody>
      </p:sp>
      <p:sp>
        <p:nvSpPr>
          <p:cNvPr id="6" name="Content Placeholder 8"/>
          <p:cNvSpPr>
            <a:spLocks noGrp="1"/>
          </p:cNvSpPr>
          <p:nvPr>
            <p:ph sz="quarter" idx="13"/>
          </p:nvPr>
        </p:nvSpPr>
        <p:spPr>
          <a:xfrm>
            <a:off x="2066885" y="1803403"/>
            <a:ext cx="3086100" cy="4358165"/>
          </a:xfrm>
        </p:spPr>
        <p:txBody>
          <a:bodyPr/>
          <a:lstStyle>
            <a:lvl1pPr marL="171450" indent="-171450">
              <a:buClr>
                <a:srgbClr val="1F4E79"/>
              </a:buClr>
              <a:buFont typeface="Wingdings" panose="05000000000000000000" pitchFamily="2" charset="2"/>
              <a:buChar char="§"/>
              <a:defRPr/>
            </a:lvl1pPr>
            <a:lvl2pPr marL="514350" indent="-171450">
              <a:buClr>
                <a:srgbClr val="1F4E79"/>
              </a:buClr>
              <a:buFont typeface="Wingdings" panose="05000000000000000000" pitchFamily="2" charset="2"/>
              <a:buChar char="§"/>
              <a:defRPr/>
            </a:lvl2pPr>
            <a:lvl3pPr marL="857250" indent="-171450">
              <a:buClr>
                <a:srgbClr val="1F4E79"/>
              </a:buClr>
              <a:buFont typeface="Wingdings" panose="05000000000000000000" pitchFamily="2" charset="2"/>
              <a:buChar char="§"/>
              <a:defRPr/>
            </a:lvl3pPr>
            <a:lvl4pPr marL="1200150" indent="-171450">
              <a:buClr>
                <a:srgbClr val="1F4E79"/>
              </a:buClr>
              <a:buFont typeface="Wingdings" panose="05000000000000000000" pitchFamily="2" charset="2"/>
              <a:buChar char="§"/>
              <a:defRPr/>
            </a:lvl4pPr>
            <a:lvl5pPr marL="1543050" indent="-171450">
              <a:buClr>
                <a:srgbClr val="1F4E79"/>
              </a:buClr>
              <a:buFont typeface="Wingdings" panose="05000000000000000000" pitchFamily="2" charset="2"/>
              <a:buChar char="§"/>
              <a:defRPr/>
            </a:lvl5pPr>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6"/>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45853" y="385761"/>
            <a:ext cx="2514600" cy="1050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Rectangle 9"/>
          <p:cNvSpPr/>
          <p:nvPr userDrawn="1"/>
        </p:nvSpPr>
        <p:spPr>
          <a:xfrm>
            <a:off x="245854" y="1576837"/>
            <a:ext cx="1604513" cy="502237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sp>
        <p:nvSpPr>
          <p:cNvPr id="11" name="Footer Placeholder 11"/>
          <p:cNvSpPr>
            <a:spLocks noGrp="1"/>
          </p:cNvSpPr>
          <p:nvPr>
            <p:ph type="ftr" sz="quarter" idx="17"/>
          </p:nvPr>
        </p:nvSpPr>
        <p:spPr>
          <a:xfrm>
            <a:off x="5862430" y="6273121"/>
            <a:ext cx="3086100" cy="365125"/>
          </a:xfrm>
          <a:prstGeom prst="rect">
            <a:avLst/>
          </a:prstGeom>
        </p:spPr>
        <p:txBody>
          <a:bodyPr rtlCol="0"/>
          <a:lstStyle>
            <a:lvl1pPr algn="just">
              <a:defRPr/>
            </a:lvl1pPr>
            <a:extLst/>
          </a:lstStyle>
          <a:p>
            <a:pPr algn="r" defTabSz="685800">
              <a:defRPr/>
            </a:pPr>
            <a:fld id="{B1A29EDE-A34B-44E8-A345-77CAD2BE849E}" type="slidenum">
              <a:rPr lang="en-US" smtClean="0">
                <a:solidFill>
                  <a:prstClr val="black"/>
                </a:solidFill>
              </a:rPr>
              <a:pPr algn="r" defTabSz="685800">
                <a:defRPr/>
              </a:pPr>
              <a:t>‹#›</a:t>
            </a:fld>
            <a:endParaRPr lang="en-US" dirty="0">
              <a:solidFill>
                <a:prstClr val="black"/>
              </a:solidFill>
            </a:endParaRPr>
          </a:p>
        </p:txBody>
      </p:sp>
      <p:sp>
        <p:nvSpPr>
          <p:cNvPr id="12" name="Title 2"/>
          <p:cNvSpPr>
            <a:spLocks noGrp="1"/>
          </p:cNvSpPr>
          <p:nvPr>
            <p:ph type="title"/>
          </p:nvPr>
        </p:nvSpPr>
        <p:spPr>
          <a:xfrm>
            <a:off x="3200399" y="495170"/>
            <a:ext cx="5314950" cy="832104"/>
          </a:xfrm>
          <a:prstGeom prst="rect">
            <a:avLst/>
          </a:prstGeom>
        </p:spPr>
        <p:txBody>
          <a:bodyPr/>
          <a:lstStyle>
            <a:lvl1pPr>
              <a:defRPr sz="3600" b="1">
                <a:solidFill>
                  <a:srgbClr val="1F4E79"/>
                </a:solidFill>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1070052395"/>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245853" y="1895483"/>
            <a:ext cx="3543300" cy="4333867"/>
          </a:xfrm>
        </p:spPr>
        <p:txBody>
          <a:bodyPr/>
          <a:lstStyle>
            <a:lvl1pPr marL="0" indent="0">
              <a:buNone/>
              <a:defRPr/>
            </a:lvl1pPr>
          </a:lstStyle>
          <a:p>
            <a:endParaRPr lang="en-US" dirty="0"/>
          </a:p>
        </p:txBody>
      </p:sp>
      <p:sp>
        <p:nvSpPr>
          <p:cNvPr id="6" name="Content Placeholder 8"/>
          <p:cNvSpPr>
            <a:spLocks noGrp="1"/>
          </p:cNvSpPr>
          <p:nvPr>
            <p:ph sz="quarter" idx="13"/>
          </p:nvPr>
        </p:nvSpPr>
        <p:spPr>
          <a:xfrm>
            <a:off x="4253900" y="1916125"/>
            <a:ext cx="4457903" cy="4358165"/>
          </a:xfrm>
        </p:spPr>
        <p:txBody>
          <a:bodyPr/>
          <a:lstStyle>
            <a:lvl1pPr marL="171450" indent="-171450">
              <a:buClr>
                <a:srgbClr val="1F4E79"/>
              </a:buClr>
              <a:buFont typeface="Wingdings" panose="05000000000000000000" pitchFamily="2" charset="2"/>
              <a:buChar char="§"/>
              <a:defRPr/>
            </a:lvl1pPr>
            <a:lvl2pPr marL="514350" indent="-171450">
              <a:buClr>
                <a:srgbClr val="1F4E79"/>
              </a:buClr>
              <a:buFont typeface="Wingdings" panose="05000000000000000000" pitchFamily="2" charset="2"/>
              <a:buChar char="§"/>
              <a:defRPr/>
            </a:lvl2pPr>
            <a:lvl3pPr marL="857250" indent="-171450">
              <a:buClr>
                <a:srgbClr val="1F4E79"/>
              </a:buClr>
              <a:buFont typeface="Wingdings" panose="05000000000000000000" pitchFamily="2" charset="2"/>
              <a:buChar char="§"/>
              <a:defRPr/>
            </a:lvl3pPr>
            <a:lvl4pPr marL="1200150" indent="-171450">
              <a:buClr>
                <a:srgbClr val="1F4E79"/>
              </a:buClr>
              <a:buFont typeface="Wingdings" panose="05000000000000000000" pitchFamily="2" charset="2"/>
              <a:buChar char="§"/>
              <a:defRPr/>
            </a:lvl4pPr>
            <a:lvl5pPr marL="1543050" indent="-171450">
              <a:buClr>
                <a:srgbClr val="1F4E79"/>
              </a:buClr>
              <a:buFont typeface="Wingdings" panose="05000000000000000000" pitchFamily="2" charset="2"/>
              <a:buChar char="§"/>
              <a:defRPr/>
            </a:lvl5pPr>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6"/>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45853" y="385761"/>
            <a:ext cx="2514600" cy="1050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Footer Placeholder 11"/>
          <p:cNvSpPr>
            <a:spLocks noGrp="1"/>
          </p:cNvSpPr>
          <p:nvPr>
            <p:ph type="ftr" sz="quarter" idx="17"/>
          </p:nvPr>
        </p:nvSpPr>
        <p:spPr>
          <a:xfrm>
            <a:off x="5637404" y="6373137"/>
            <a:ext cx="3086100" cy="365125"/>
          </a:xfrm>
          <a:prstGeom prst="rect">
            <a:avLst/>
          </a:prstGeom>
        </p:spPr>
        <p:txBody>
          <a:bodyPr rtlCol="0"/>
          <a:lstStyle>
            <a:lvl1pPr algn="just">
              <a:defRPr/>
            </a:lvl1pPr>
            <a:extLst/>
          </a:lstStyle>
          <a:p>
            <a:pPr algn="r" defTabSz="685800">
              <a:defRPr/>
            </a:pPr>
            <a:fld id="{B1A29EDE-A34B-44E8-A345-77CAD2BE849E}" type="slidenum">
              <a:rPr lang="en-US" smtClean="0">
                <a:solidFill>
                  <a:prstClr val="black"/>
                </a:solidFill>
              </a:rPr>
              <a:pPr algn="r" defTabSz="685800">
                <a:defRPr/>
              </a:pPr>
              <a:t>‹#›</a:t>
            </a:fld>
            <a:endParaRPr lang="en-US" dirty="0">
              <a:solidFill>
                <a:prstClr val="black"/>
              </a:solidFill>
            </a:endParaRPr>
          </a:p>
        </p:txBody>
      </p:sp>
      <p:sp>
        <p:nvSpPr>
          <p:cNvPr id="12" name="Title 2"/>
          <p:cNvSpPr>
            <a:spLocks noGrp="1"/>
          </p:cNvSpPr>
          <p:nvPr>
            <p:ph type="title"/>
          </p:nvPr>
        </p:nvSpPr>
        <p:spPr>
          <a:xfrm>
            <a:off x="3200399" y="495170"/>
            <a:ext cx="5314950" cy="832104"/>
          </a:xfrm>
          <a:prstGeom prst="rect">
            <a:avLst/>
          </a:prstGeom>
        </p:spPr>
        <p:txBody>
          <a:bodyPr/>
          <a:lstStyle>
            <a:lvl1pPr>
              <a:defRPr sz="3600" b="1">
                <a:solidFill>
                  <a:srgbClr val="1F4E79"/>
                </a:solidFill>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1845869252"/>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2184761" y="1803403"/>
            <a:ext cx="3086100" cy="4358165"/>
          </a:xfrm>
        </p:spPr>
        <p:txBody>
          <a:bodyPr/>
          <a:lstStyle>
            <a:lvl1pPr marL="171450" indent="-171450">
              <a:buClr>
                <a:srgbClr val="1F4E79"/>
              </a:buClr>
              <a:buFont typeface="Wingdings" panose="05000000000000000000" pitchFamily="2" charset="2"/>
              <a:buChar char="§"/>
              <a:defRPr/>
            </a:lvl1pPr>
            <a:lvl2pPr marL="514350" indent="-171450">
              <a:buClr>
                <a:srgbClr val="1F4E79"/>
              </a:buClr>
              <a:buFont typeface="Wingdings" panose="05000000000000000000" pitchFamily="2" charset="2"/>
              <a:buChar char="§"/>
              <a:defRPr/>
            </a:lvl2pPr>
            <a:lvl3pPr marL="857250" indent="-171450">
              <a:buClr>
                <a:srgbClr val="1F4E79"/>
              </a:buClr>
              <a:buFont typeface="Wingdings" panose="05000000000000000000" pitchFamily="2" charset="2"/>
              <a:buChar char="§"/>
              <a:defRPr/>
            </a:lvl3pPr>
            <a:lvl4pPr marL="1200150" indent="-171450">
              <a:buClr>
                <a:srgbClr val="1F4E79"/>
              </a:buClr>
              <a:buFont typeface="Wingdings" panose="05000000000000000000" pitchFamily="2" charset="2"/>
              <a:buChar char="§"/>
              <a:defRPr/>
            </a:lvl4pPr>
            <a:lvl5pPr marL="1543050" indent="-171450">
              <a:buClr>
                <a:srgbClr val="1F4E79"/>
              </a:buClr>
              <a:buFont typeface="Wingdings" panose="05000000000000000000" pitchFamily="2" charset="2"/>
              <a:buChar char="§"/>
              <a:defRPr/>
            </a:lvl5pPr>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11"/>
          <p:cNvSpPr>
            <a:spLocks noGrp="1"/>
          </p:cNvSpPr>
          <p:nvPr>
            <p:ph type="ftr" sz="quarter" idx="17"/>
          </p:nvPr>
        </p:nvSpPr>
        <p:spPr>
          <a:xfrm>
            <a:off x="5605256" y="6273121"/>
            <a:ext cx="3086100" cy="365125"/>
          </a:xfrm>
          <a:prstGeom prst="rect">
            <a:avLst/>
          </a:prstGeom>
        </p:spPr>
        <p:txBody>
          <a:bodyPr rtlCol="0"/>
          <a:lstStyle>
            <a:lvl1pPr algn="just">
              <a:defRPr/>
            </a:lvl1pPr>
            <a:extLst/>
          </a:lstStyle>
          <a:p>
            <a:pPr algn="r" defTabSz="685800">
              <a:defRPr/>
            </a:pPr>
            <a:fld id="{B1A29EDE-A34B-44E8-A345-77CAD2BE849E}" type="slidenum">
              <a:rPr lang="en-US" smtClean="0">
                <a:solidFill>
                  <a:prstClr val="black"/>
                </a:solidFill>
              </a:rPr>
              <a:pPr algn="r" defTabSz="685800">
                <a:defRPr/>
              </a:pPr>
              <a:t>‹#›</a:t>
            </a:fld>
            <a:endParaRPr lang="en-US" dirty="0">
              <a:solidFill>
                <a:prstClr val="black"/>
              </a:solidFill>
            </a:endParaRPr>
          </a:p>
        </p:txBody>
      </p:sp>
      <p:pic>
        <p:nvPicPr>
          <p:cNvPr id="8" name="Picture 6"/>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45853" y="385761"/>
            <a:ext cx="2514600" cy="1050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Rectangle 11"/>
          <p:cNvSpPr/>
          <p:nvPr userDrawn="1"/>
        </p:nvSpPr>
        <p:spPr>
          <a:xfrm>
            <a:off x="245854" y="1576837"/>
            <a:ext cx="1604513" cy="502237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sp>
        <p:nvSpPr>
          <p:cNvPr id="13" name="Content Placeholder 8"/>
          <p:cNvSpPr>
            <a:spLocks noGrp="1"/>
          </p:cNvSpPr>
          <p:nvPr>
            <p:ph sz="quarter" idx="18"/>
          </p:nvPr>
        </p:nvSpPr>
        <p:spPr>
          <a:xfrm>
            <a:off x="5605256" y="1803402"/>
            <a:ext cx="3086100" cy="4358165"/>
          </a:xfrm>
        </p:spPr>
        <p:txBody>
          <a:bodyPr/>
          <a:lstStyle>
            <a:lvl1pPr marL="171450" indent="-171450">
              <a:buClr>
                <a:srgbClr val="1F4E79"/>
              </a:buClr>
              <a:buFont typeface="Wingdings" panose="05000000000000000000" pitchFamily="2" charset="2"/>
              <a:buChar char="§"/>
              <a:defRPr/>
            </a:lvl1pPr>
            <a:lvl2pPr marL="514350" indent="-171450">
              <a:buClr>
                <a:srgbClr val="1F4E79"/>
              </a:buClr>
              <a:buFont typeface="Wingdings" panose="05000000000000000000" pitchFamily="2" charset="2"/>
              <a:buChar char="§"/>
              <a:defRPr/>
            </a:lvl2pPr>
            <a:lvl3pPr marL="857250" indent="-171450">
              <a:buClr>
                <a:srgbClr val="1F4E79"/>
              </a:buClr>
              <a:buFont typeface="Wingdings" panose="05000000000000000000" pitchFamily="2" charset="2"/>
              <a:buChar char="§"/>
              <a:defRPr/>
            </a:lvl3pPr>
            <a:lvl4pPr marL="1200150" indent="-171450">
              <a:buClr>
                <a:srgbClr val="1F4E79"/>
              </a:buClr>
              <a:buFont typeface="Wingdings" panose="05000000000000000000" pitchFamily="2" charset="2"/>
              <a:buChar char="§"/>
              <a:defRPr/>
            </a:lvl4pPr>
            <a:lvl5pPr marL="1543050" indent="-171450">
              <a:buClr>
                <a:srgbClr val="1F4E79"/>
              </a:buClr>
              <a:buFont typeface="Wingdings" panose="05000000000000000000" pitchFamily="2" charset="2"/>
              <a:buChar char="§"/>
              <a:defRPr/>
            </a:lvl5pPr>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itle 2"/>
          <p:cNvSpPr>
            <a:spLocks noGrp="1"/>
          </p:cNvSpPr>
          <p:nvPr>
            <p:ph type="title"/>
          </p:nvPr>
        </p:nvSpPr>
        <p:spPr>
          <a:xfrm>
            <a:off x="3200399" y="495170"/>
            <a:ext cx="5314950" cy="832104"/>
          </a:xfrm>
          <a:prstGeom prst="rect">
            <a:avLst/>
          </a:prstGeom>
        </p:spPr>
        <p:txBody>
          <a:bodyPr/>
          <a:lstStyle>
            <a:lvl1pPr>
              <a:defRPr sz="3600" b="1">
                <a:solidFill>
                  <a:srgbClr val="1F4E79"/>
                </a:solidFill>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40105157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Picture 7"/>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45853" y="385761"/>
            <a:ext cx="2514600" cy="1050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Rectangle 8"/>
          <p:cNvSpPr/>
          <p:nvPr userDrawn="1"/>
        </p:nvSpPr>
        <p:spPr>
          <a:xfrm>
            <a:off x="245854" y="1576837"/>
            <a:ext cx="1604513" cy="502237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sp>
        <p:nvSpPr>
          <p:cNvPr id="10" name="Content Placeholder 8"/>
          <p:cNvSpPr>
            <a:spLocks noGrp="1"/>
          </p:cNvSpPr>
          <p:nvPr>
            <p:ph sz="quarter" idx="13"/>
          </p:nvPr>
        </p:nvSpPr>
        <p:spPr>
          <a:xfrm>
            <a:off x="2184761" y="1803403"/>
            <a:ext cx="3086100" cy="4358165"/>
          </a:xfrm>
        </p:spPr>
        <p:txBody>
          <a:bodyPr/>
          <a:lstStyle>
            <a:lvl1pPr marL="171450" indent="-171450">
              <a:buClr>
                <a:srgbClr val="1F4E79"/>
              </a:buClr>
              <a:buFont typeface="Wingdings" panose="05000000000000000000" pitchFamily="2" charset="2"/>
              <a:buChar char="§"/>
              <a:defRPr/>
            </a:lvl1pPr>
            <a:lvl2pPr marL="514350" indent="-171450">
              <a:buClr>
                <a:srgbClr val="1F4E79"/>
              </a:buClr>
              <a:buFont typeface="Wingdings" panose="05000000000000000000" pitchFamily="2" charset="2"/>
              <a:buChar char="§"/>
              <a:defRPr/>
            </a:lvl2pPr>
            <a:lvl3pPr marL="857250" indent="-171450">
              <a:buClr>
                <a:srgbClr val="1F4E79"/>
              </a:buClr>
              <a:buFont typeface="Wingdings" panose="05000000000000000000" pitchFamily="2" charset="2"/>
              <a:buChar char="§"/>
              <a:defRPr/>
            </a:lvl3pPr>
            <a:lvl4pPr marL="1200150" indent="-171450">
              <a:buClr>
                <a:srgbClr val="1F4E79"/>
              </a:buClr>
              <a:buFont typeface="Wingdings" panose="05000000000000000000" pitchFamily="2" charset="2"/>
              <a:buChar char="§"/>
              <a:defRPr/>
            </a:lvl4pPr>
            <a:lvl5pPr marL="1543050" indent="-171450">
              <a:buClr>
                <a:srgbClr val="1F4E79"/>
              </a:buClr>
              <a:buFont typeface="Wingdings" panose="05000000000000000000" pitchFamily="2" charset="2"/>
              <a:buChar char="§"/>
              <a:defRPr/>
            </a:lvl5pPr>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ooter Placeholder 11"/>
          <p:cNvSpPr>
            <a:spLocks noGrp="1"/>
          </p:cNvSpPr>
          <p:nvPr>
            <p:ph type="ftr" sz="quarter" idx="17"/>
          </p:nvPr>
        </p:nvSpPr>
        <p:spPr>
          <a:xfrm>
            <a:off x="5605256" y="6273121"/>
            <a:ext cx="3086100" cy="365125"/>
          </a:xfrm>
          <a:prstGeom prst="rect">
            <a:avLst/>
          </a:prstGeom>
        </p:spPr>
        <p:txBody>
          <a:bodyPr rtlCol="0"/>
          <a:lstStyle>
            <a:lvl1pPr algn="just">
              <a:defRPr/>
            </a:lvl1pPr>
            <a:extLst/>
          </a:lstStyle>
          <a:p>
            <a:pPr algn="r" defTabSz="685800">
              <a:defRPr/>
            </a:pPr>
            <a:fld id="{B1A29EDE-A34B-44E8-A345-77CAD2BE849E}" type="slidenum">
              <a:rPr lang="en-US" smtClean="0">
                <a:solidFill>
                  <a:prstClr val="black"/>
                </a:solidFill>
              </a:rPr>
              <a:pPr algn="r" defTabSz="685800">
                <a:defRPr/>
              </a:pPr>
              <a:t>‹#›</a:t>
            </a:fld>
            <a:endParaRPr lang="en-US" dirty="0">
              <a:solidFill>
                <a:prstClr val="black"/>
              </a:solidFill>
            </a:endParaRPr>
          </a:p>
        </p:txBody>
      </p:sp>
      <p:sp>
        <p:nvSpPr>
          <p:cNvPr id="12" name="Content Placeholder 8"/>
          <p:cNvSpPr>
            <a:spLocks noGrp="1"/>
          </p:cNvSpPr>
          <p:nvPr>
            <p:ph sz="quarter" idx="18"/>
          </p:nvPr>
        </p:nvSpPr>
        <p:spPr>
          <a:xfrm>
            <a:off x="5605256" y="1803402"/>
            <a:ext cx="3086100" cy="4358165"/>
          </a:xfrm>
        </p:spPr>
        <p:txBody>
          <a:bodyPr/>
          <a:lstStyle>
            <a:lvl1pPr marL="171450" indent="-171450">
              <a:buClr>
                <a:srgbClr val="1F4E79"/>
              </a:buClr>
              <a:buFont typeface="Wingdings" panose="05000000000000000000" pitchFamily="2" charset="2"/>
              <a:buChar char="§"/>
              <a:defRPr/>
            </a:lvl1pPr>
            <a:lvl2pPr marL="514350" indent="-171450">
              <a:buClr>
                <a:srgbClr val="1F4E79"/>
              </a:buClr>
              <a:buFont typeface="Wingdings" panose="05000000000000000000" pitchFamily="2" charset="2"/>
              <a:buChar char="§"/>
              <a:defRPr/>
            </a:lvl2pPr>
            <a:lvl3pPr marL="857250" indent="-171450">
              <a:buClr>
                <a:srgbClr val="1F4E79"/>
              </a:buClr>
              <a:buFont typeface="Wingdings" panose="05000000000000000000" pitchFamily="2" charset="2"/>
              <a:buChar char="§"/>
              <a:defRPr/>
            </a:lvl3pPr>
            <a:lvl4pPr marL="1200150" indent="-171450">
              <a:buClr>
                <a:srgbClr val="1F4E79"/>
              </a:buClr>
              <a:buFont typeface="Wingdings" panose="05000000000000000000" pitchFamily="2" charset="2"/>
              <a:buChar char="§"/>
              <a:defRPr/>
            </a:lvl4pPr>
            <a:lvl5pPr marL="1543050" indent="-171450">
              <a:buClr>
                <a:srgbClr val="1F4E79"/>
              </a:buClr>
              <a:buFont typeface="Wingdings" panose="05000000000000000000" pitchFamily="2" charset="2"/>
              <a:buChar char="§"/>
              <a:defRPr/>
            </a:lvl5pPr>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itle 2"/>
          <p:cNvSpPr>
            <a:spLocks noGrp="1"/>
          </p:cNvSpPr>
          <p:nvPr>
            <p:ph type="title"/>
          </p:nvPr>
        </p:nvSpPr>
        <p:spPr>
          <a:xfrm>
            <a:off x="3200399" y="495170"/>
            <a:ext cx="5314950" cy="832104"/>
          </a:xfrm>
          <a:prstGeom prst="rect">
            <a:avLst/>
          </a:prstGeom>
        </p:spPr>
        <p:txBody>
          <a:bodyPr/>
          <a:lstStyle>
            <a:lvl1pPr>
              <a:defRPr sz="3600" b="1">
                <a:solidFill>
                  <a:srgbClr val="1F4E79"/>
                </a:solidFill>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3940017018"/>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130035" y="1690688"/>
            <a:ext cx="308610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4" name="Content Placeholder 3"/>
          <p:cNvSpPr>
            <a:spLocks noGrp="1"/>
          </p:cNvSpPr>
          <p:nvPr>
            <p:ph sz="half" idx="2"/>
          </p:nvPr>
        </p:nvSpPr>
        <p:spPr>
          <a:xfrm>
            <a:off x="2130035" y="2514600"/>
            <a:ext cx="3086100" cy="36845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5614988" y="1681163"/>
            <a:ext cx="308610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6" name="Content Placeholder 5"/>
          <p:cNvSpPr>
            <a:spLocks noGrp="1"/>
          </p:cNvSpPr>
          <p:nvPr>
            <p:ph sz="quarter" idx="4"/>
          </p:nvPr>
        </p:nvSpPr>
        <p:spPr>
          <a:xfrm>
            <a:off x="5614988" y="2505075"/>
            <a:ext cx="3086100" cy="36845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45853" y="385761"/>
            <a:ext cx="2514600" cy="1050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Rectangle 10"/>
          <p:cNvSpPr/>
          <p:nvPr userDrawn="1"/>
        </p:nvSpPr>
        <p:spPr>
          <a:xfrm>
            <a:off x="245854" y="1576837"/>
            <a:ext cx="1604513" cy="502237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sp>
        <p:nvSpPr>
          <p:cNvPr id="12" name="Footer Placeholder 11"/>
          <p:cNvSpPr>
            <a:spLocks noGrp="1"/>
          </p:cNvSpPr>
          <p:nvPr>
            <p:ph type="ftr" sz="quarter" idx="17"/>
          </p:nvPr>
        </p:nvSpPr>
        <p:spPr>
          <a:xfrm>
            <a:off x="5605256" y="6273121"/>
            <a:ext cx="3086100" cy="365125"/>
          </a:xfrm>
          <a:prstGeom prst="rect">
            <a:avLst/>
          </a:prstGeom>
        </p:spPr>
        <p:txBody>
          <a:bodyPr rtlCol="0"/>
          <a:lstStyle>
            <a:lvl1pPr algn="just">
              <a:defRPr/>
            </a:lvl1pPr>
            <a:extLst/>
          </a:lstStyle>
          <a:p>
            <a:pPr algn="r" defTabSz="685800">
              <a:defRPr/>
            </a:pPr>
            <a:fld id="{B1A29EDE-A34B-44E8-A345-77CAD2BE849E}" type="slidenum">
              <a:rPr lang="en-US" smtClean="0">
                <a:solidFill>
                  <a:prstClr val="black"/>
                </a:solidFill>
              </a:rPr>
              <a:pPr algn="r" defTabSz="685800">
                <a:defRPr/>
              </a:pPr>
              <a:t>‹#›</a:t>
            </a:fld>
            <a:endParaRPr lang="en-US" dirty="0">
              <a:solidFill>
                <a:prstClr val="black"/>
              </a:solidFill>
            </a:endParaRPr>
          </a:p>
        </p:txBody>
      </p:sp>
      <p:sp>
        <p:nvSpPr>
          <p:cNvPr id="14" name="Title 2"/>
          <p:cNvSpPr>
            <a:spLocks noGrp="1"/>
          </p:cNvSpPr>
          <p:nvPr>
            <p:ph type="title"/>
          </p:nvPr>
        </p:nvSpPr>
        <p:spPr>
          <a:xfrm>
            <a:off x="3200399" y="495170"/>
            <a:ext cx="5314950" cy="832104"/>
          </a:xfrm>
          <a:prstGeom prst="rect">
            <a:avLst/>
          </a:prstGeom>
        </p:spPr>
        <p:txBody>
          <a:bodyPr/>
          <a:lstStyle>
            <a:lvl1pPr>
              <a:defRPr sz="3600" b="1">
                <a:solidFill>
                  <a:srgbClr val="1F4E79"/>
                </a:solidFill>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1708951381"/>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Slide Number Placeholder 22"/>
          <p:cNvSpPr>
            <a:spLocks noGrp="1"/>
          </p:cNvSpPr>
          <p:nvPr>
            <p:ph type="sldNum" sz="quarter" idx="16"/>
          </p:nvPr>
        </p:nvSpPr>
        <p:spPr>
          <a:xfrm>
            <a:off x="6457950" y="6356351"/>
            <a:ext cx="2057400" cy="365125"/>
          </a:xfrm>
        </p:spPr>
        <p:txBody>
          <a:bodyPr/>
          <a:lstStyle>
            <a:lvl1pPr>
              <a:defRPr/>
            </a:lvl1pPr>
          </a:lstStyle>
          <a:p>
            <a:pPr>
              <a:defRPr/>
            </a:pPr>
            <a:fld id="{C2E54839-43E9-4B97-8346-21C2F3E31DB1}" type="slidenum">
              <a:rPr lang="en-US">
                <a:solidFill>
                  <a:prstClr val="black">
                    <a:tint val="75000"/>
                  </a:prstClr>
                </a:solidFill>
              </a:rPr>
              <a:pPr>
                <a:defRPr/>
              </a:pPr>
              <a:t>‹#›</a:t>
            </a:fld>
            <a:endParaRPr lang="en-US" dirty="0">
              <a:solidFill>
                <a:prstClr val="black">
                  <a:tint val="75000"/>
                </a:prstClr>
              </a:solidFill>
            </a:endParaRPr>
          </a:p>
        </p:txBody>
      </p:sp>
      <p:pic>
        <p:nvPicPr>
          <p:cNvPr id="11" name="Picture 10"/>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45853" y="385761"/>
            <a:ext cx="2514600" cy="1050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Title 2"/>
          <p:cNvSpPr>
            <a:spLocks noGrp="1"/>
          </p:cNvSpPr>
          <p:nvPr>
            <p:ph type="title"/>
          </p:nvPr>
        </p:nvSpPr>
        <p:spPr>
          <a:xfrm>
            <a:off x="3200399" y="495170"/>
            <a:ext cx="5314950" cy="832104"/>
          </a:xfrm>
          <a:prstGeom prst="rect">
            <a:avLst/>
          </a:prstGeom>
        </p:spPr>
        <p:txBody>
          <a:bodyPr/>
          <a:lstStyle>
            <a:lvl1pPr>
              <a:defRPr sz="3600" b="1">
                <a:solidFill>
                  <a:srgbClr val="1F4E79"/>
                </a:solidFill>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1811376497"/>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9BB76F5-C3A5-4916-A966-1977A70CF6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983146"/>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2400" b="1">
                <a:solidFill>
                  <a:srgbClr val="1F4E79"/>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normAutofit/>
          </a:bodyPr>
          <a:lstStyle>
            <a:lvl1pPr marL="0" indent="0">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7" name="Slide Number Placeholder 6"/>
          <p:cNvSpPr>
            <a:spLocks noGrp="1"/>
          </p:cNvSpPr>
          <p:nvPr>
            <p:ph type="sldNum" sz="quarter" idx="12"/>
          </p:nvPr>
        </p:nvSpPr>
        <p:spPr/>
        <p:txBody>
          <a:bodyPr/>
          <a:lstStyle/>
          <a:p>
            <a:fld id="{D9BB76F5-C3A5-4916-A966-1977A70CF6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117071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8" name="Title 1"/>
          <p:cNvSpPr>
            <a:spLocks noGrp="1"/>
          </p:cNvSpPr>
          <p:nvPr>
            <p:ph type="title"/>
          </p:nvPr>
        </p:nvSpPr>
        <p:spPr>
          <a:xfrm>
            <a:off x="629841" y="457200"/>
            <a:ext cx="2949178" cy="1600200"/>
          </a:xfrm>
          <a:prstGeom prst="rect">
            <a:avLst/>
          </a:prstGeom>
        </p:spPr>
        <p:txBody>
          <a:bodyPr anchor="b"/>
          <a:lstStyle>
            <a:lvl1pPr>
              <a:defRPr sz="2400" b="1">
                <a:solidFill>
                  <a:srgbClr val="1F4E79"/>
                </a:solidFill>
              </a:defRPr>
            </a:lvl1pPr>
          </a:lstStyle>
          <a:p>
            <a:r>
              <a:rPr lang="en-US" dirty="0" smtClean="0"/>
              <a:t>Click to edit Master title style</a:t>
            </a:r>
            <a:endParaRPr lang="en-US" dirty="0"/>
          </a:p>
        </p:txBody>
      </p:sp>
      <p:sp>
        <p:nvSpPr>
          <p:cNvPr id="9" name="Text Placeholder 3"/>
          <p:cNvSpPr>
            <a:spLocks noGrp="1"/>
          </p:cNvSpPr>
          <p:nvPr>
            <p:ph type="body" sz="half" idx="2"/>
          </p:nvPr>
        </p:nvSpPr>
        <p:spPr>
          <a:xfrm>
            <a:off x="629841" y="2057400"/>
            <a:ext cx="2949178" cy="3811588"/>
          </a:xfrm>
        </p:spPr>
        <p:txBody>
          <a:bodyPr>
            <a:normAutofit/>
          </a:bodyPr>
          <a:lstStyle>
            <a:lvl1pPr marL="0" indent="0">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10" name="Slide Number Placeholder 6"/>
          <p:cNvSpPr>
            <a:spLocks noGrp="1"/>
          </p:cNvSpPr>
          <p:nvPr>
            <p:ph type="sldNum" sz="quarter" idx="12"/>
          </p:nvPr>
        </p:nvSpPr>
        <p:spPr>
          <a:xfrm>
            <a:off x="6457950" y="6356351"/>
            <a:ext cx="2057400" cy="365125"/>
          </a:xfrm>
        </p:spPr>
        <p:txBody>
          <a:bodyPr/>
          <a:lstStyle/>
          <a:p>
            <a:fld id="{D9BB76F5-C3A5-4916-A966-1977A70CF6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282541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64544" y="1685124"/>
            <a:ext cx="6858000" cy="2387600"/>
          </a:xfrm>
          <a:prstGeom prst="rect">
            <a:avLst/>
          </a:prstGeom>
        </p:spPr>
        <p:txBody>
          <a:bodyPr anchor="b"/>
          <a:lstStyle>
            <a:lvl1pPr algn="ctr">
              <a:defRPr sz="4500"/>
            </a:lvl1pPr>
          </a:lstStyle>
          <a:p>
            <a:r>
              <a:rPr lang="en-US" dirty="0" smtClean="0"/>
              <a:t>Click to edit Master title style</a:t>
            </a:r>
            <a:endParaRPr lang="en-US" dirty="0"/>
          </a:p>
        </p:txBody>
      </p:sp>
      <p:sp>
        <p:nvSpPr>
          <p:cNvPr id="3" name="Subtitle 2"/>
          <p:cNvSpPr>
            <a:spLocks noGrp="1"/>
          </p:cNvSpPr>
          <p:nvPr>
            <p:ph type="subTitle" idx="1"/>
          </p:nvPr>
        </p:nvSpPr>
        <p:spPr>
          <a:xfrm>
            <a:off x="2064544" y="4429919"/>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D9BB76F5-C3A5-4916-A966-1977A70CF6DE}"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45853" y="385761"/>
            <a:ext cx="2514600" cy="1050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ectangle 7"/>
          <p:cNvSpPr/>
          <p:nvPr userDrawn="1"/>
        </p:nvSpPr>
        <p:spPr>
          <a:xfrm>
            <a:off x="245854" y="1576837"/>
            <a:ext cx="1604513" cy="502237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spTree>
    <p:extLst>
      <p:ext uri="{BB962C8B-B14F-4D97-AF65-F5344CB8AC3E}">
        <p14:creationId xmlns:p14="http://schemas.microsoft.com/office/powerpoint/2010/main" val="145902837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622BA3E-E25F-474B-8D74-850110CF48EC}"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A8C322-C0E8-47E2-A58A-CDF858EF8DF5}" type="slidenum">
              <a:rPr lang="en-US" smtClean="0"/>
              <a:t>‹#›</a:t>
            </a:fld>
            <a:endParaRPr lang="en-US"/>
          </a:p>
        </p:txBody>
      </p:sp>
    </p:spTree>
    <p:extLst>
      <p:ext uri="{BB962C8B-B14F-4D97-AF65-F5344CB8AC3E}">
        <p14:creationId xmlns:p14="http://schemas.microsoft.com/office/powerpoint/2010/main" val="126232464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Slide Number Placeholder 22"/>
          <p:cNvSpPr>
            <a:spLocks noGrp="1"/>
          </p:cNvSpPr>
          <p:nvPr>
            <p:ph type="sldNum" sz="quarter" idx="16"/>
          </p:nvPr>
        </p:nvSpPr>
        <p:spPr/>
        <p:txBody>
          <a:bodyPr/>
          <a:lstStyle>
            <a:lvl1pPr>
              <a:defRPr/>
            </a:lvl1pPr>
          </a:lstStyle>
          <a:p>
            <a:pPr>
              <a:defRPr/>
            </a:pPr>
            <a:fld id="{C2E54839-43E9-4B97-8346-21C2F3E31DB1}" type="slidenum">
              <a:rPr lang="en-US">
                <a:solidFill>
                  <a:prstClr val="black">
                    <a:tint val="75000"/>
                  </a:prstClr>
                </a:solidFill>
              </a:rPr>
              <a:pPr>
                <a:defRPr/>
              </a:pPr>
              <a:t>‹#›</a:t>
            </a:fld>
            <a:endParaRPr lang="en-US" dirty="0">
              <a:solidFill>
                <a:prstClr val="black">
                  <a:tint val="75000"/>
                </a:prstClr>
              </a:solidFill>
            </a:endParaRPr>
          </a:p>
        </p:txBody>
      </p:sp>
      <p:sp>
        <p:nvSpPr>
          <p:cNvPr id="8" name="Content Placeholder 8"/>
          <p:cNvSpPr>
            <a:spLocks noGrp="1"/>
          </p:cNvSpPr>
          <p:nvPr>
            <p:ph sz="quarter" idx="13"/>
          </p:nvPr>
        </p:nvSpPr>
        <p:spPr>
          <a:xfrm>
            <a:off x="2184761" y="1803403"/>
            <a:ext cx="6330589" cy="4358165"/>
          </a:xfrm>
        </p:spPr>
        <p:txBody>
          <a:bodyPr/>
          <a:lstStyle>
            <a:lvl1pPr marL="171450" indent="-171450">
              <a:buClr>
                <a:srgbClr val="1F4E79"/>
              </a:buClr>
              <a:buFont typeface="Wingdings" panose="05000000000000000000" pitchFamily="2" charset="2"/>
              <a:buChar char="§"/>
              <a:defRPr/>
            </a:lvl1pPr>
            <a:lvl2pPr marL="514350" indent="-171450">
              <a:buClr>
                <a:srgbClr val="1F4E79"/>
              </a:buClr>
              <a:buFont typeface="Wingdings" panose="05000000000000000000" pitchFamily="2" charset="2"/>
              <a:buChar char="§"/>
              <a:defRPr/>
            </a:lvl2pPr>
            <a:lvl3pPr marL="857250" indent="-171450">
              <a:buClr>
                <a:srgbClr val="1F4E79"/>
              </a:buClr>
              <a:buFont typeface="Wingdings" panose="05000000000000000000" pitchFamily="2" charset="2"/>
              <a:buChar char="§"/>
              <a:defRPr/>
            </a:lvl3pPr>
            <a:lvl4pPr marL="1200150" indent="-171450">
              <a:buClr>
                <a:srgbClr val="1F4E79"/>
              </a:buClr>
              <a:buFont typeface="Wingdings" panose="05000000000000000000" pitchFamily="2" charset="2"/>
              <a:buChar char="§"/>
              <a:defRPr/>
            </a:lvl4pPr>
            <a:lvl5pPr marL="1543050" indent="-171450">
              <a:buClr>
                <a:srgbClr val="1F4E79"/>
              </a:buClr>
              <a:buFont typeface="Wingdings" panose="05000000000000000000" pitchFamily="2" charset="2"/>
              <a:buChar char="§"/>
              <a:defRPr/>
            </a:lvl5pPr>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45853" y="385761"/>
            <a:ext cx="2514600" cy="1050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Rectangle 10"/>
          <p:cNvSpPr/>
          <p:nvPr userDrawn="1"/>
        </p:nvSpPr>
        <p:spPr>
          <a:xfrm>
            <a:off x="245854" y="1576837"/>
            <a:ext cx="1604513" cy="502237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sp>
        <p:nvSpPr>
          <p:cNvPr id="3" name="Title 2"/>
          <p:cNvSpPr>
            <a:spLocks noGrp="1"/>
          </p:cNvSpPr>
          <p:nvPr>
            <p:ph type="title"/>
          </p:nvPr>
        </p:nvSpPr>
        <p:spPr>
          <a:xfrm>
            <a:off x="3200399" y="495170"/>
            <a:ext cx="5314950" cy="832104"/>
          </a:xfrm>
          <a:prstGeom prst="rect">
            <a:avLst/>
          </a:prstGeom>
        </p:spPr>
        <p:txBody>
          <a:bodyPr/>
          <a:lstStyle>
            <a:lvl1pPr>
              <a:defRPr sz="3600" b="1">
                <a:solidFill>
                  <a:srgbClr val="1F4E79"/>
                </a:solidFill>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15192873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5389957" y="1817691"/>
            <a:ext cx="3543300" cy="4358164"/>
          </a:xfrm>
        </p:spPr>
        <p:txBody>
          <a:bodyPr/>
          <a:lstStyle>
            <a:lvl1pPr marL="0" indent="0">
              <a:buNone/>
              <a:defRPr/>
            </a:lvl1pPr>
          </a:lstStyle>
          <a:p>
            <a:endParaRPr lang="en-US" dirty="0"/>
          </a:p>
        </p:txBody>
      </p:sp>
      <p:sp>
        <p:nvSpPr>
          <p:cNvPr id="6" name="Content Placeholder 8"/>
          <p:cNvSpPr>
            <a:spLocks noGrp="1"/>
          </p:cNvSpPr>
          <p:nvPr>
            <p:ph sz="quarter" idx="13"/>
          </p:nvPr>
        </p:nvSpPr>
        <p:spPr>
          <a:xfrm>
            <a:off x="2066885" y="1803403"/>
            <a:ext cx="3086100" cy="4358165"/>
          </a:xfrm>
        </p:spPr>
        <p:txBody>
          <a:bodyPr/>
          <a:lstStyle>
            <a:lvl1pPr marL="171450" indent="-171450">
              <a:buClr>
                <a:srgbClr val="1F4E79"/>
              </a:buClr>
              <a:buFont typeface="Wingdings" panose="05000000000000000000" pitchFamily="2" charset="2"/>
              <a:buChar char="§"/>
              <a:defRPr/>
            </a:lvl1pPr>
            <a:lvl2pPr marL="514350" indent="-171450">
              <a:buClr>
                <a:srgbClr val="1F4E79"/>
              </a:buClr>
              <a:buFont typeface="Wingdings" panose="05000000000000000000" pitchFamily="2" charset="2"/>
              <a:buChar char="§"/>
              <a:defRPr/>
            </a:lvl2pPr>
            <a:lvl3pPr marL="857250" indent="-171450">
              <a:buClr>
                <a:srgbClr val="1F4E79"/>
              </a:buClr>
              <a:buFont typeface="Wingdings" panose="05000000000000000000" pitchFamily="2" charset="2"/>
              <a:buChar char="§"/>
              <a:defRPr/>
            </a:lvl3pPr>
            <a:lvl4pPr marL="1200150" indent="-171450">
              <a:buClr>
                <a:srgbClr val="1F4E79"/>
              </a:buClr>
              <a:buFont typeface="Wingdings" panose="05000000000000000000" pitchFamily="2" charset="2"/>
              <a:buChar char="§"/>
              <a:defRPr/>
            </a:lvl4pPr>
            <a:lvl5pPr marL="1543050" indent="-171450">
              <a:buClr>
                <a:srgbClr val="1F4E79"/>
              </a:buClr>
              <a:buFont typeface="Wingdings" panose="05000000000000000000" pitchFamily="2" charset="2"/>
              <a:buChar char="§"/>
              <a:defRPr/>
            </a:lvl5pPr>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6"/>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45853" y="385761"/>
            <a:ext cx="2514600" cy="1050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Rectangle 9"/>
          <p:cNvSpPr/>
          <p:nvPr userDrawn="1"/>
        </p:nvSpPr>
        <p:spPr>
          <a:xfrm>
            <a:off x="245854" y="1576837"/>
            <a:ext cx="1604513" cy="502237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sp>
        <p:nvSpPr>
          <p:cNvPr id="11" name="Footer Placeholder 11"/>
          <p:cNvSpPr>
            <a:spLocks noGrp="1"/>
          </p:cNvSpPr>
          <p:nvPr>
            <p:ph type="ftr" sz="quarter" idx="17"/>
          </p:nvPr>
        </p:nvSpPr>
        <p:spPr>
          <a:xfrm>
            <a:off x="5862430" y="6273121"/>
            <a:ext cx="3086100" cy="365125"/>
          </a:xfrm>
          <a:prstGeom prst="rect">
            <a:avLst/>
          </a:prstGeom>
        </p:spPr>
        <p:txBody>
          <a:bodyPr rtlCol="0"/>
          <a:lstStyle>
            <a:lvl1pPr algn="just">
              <a:defRPr/>
            </a:lvl1pPr>
            <a:extLst/>
          </a:lstStyle>
          <a:p>
            <a:pPr algn="r" defTabSz="685800">
              <a:defRPr/>
            </a:pPr>
            <a:fld id="{B1A29EDE-A34B-44E8-A345-77CAD2BE849E}" type="slidenum">
              <a:rPr lang="en-US" smtClean="0">
                <a:solidFill>
                  <a:prstClr val="black"/>
                </a:solidFill>
              </a:rPr>
              <a:pPr algn="r" defTabSz="685800">
                <a:defRPr/>
              </a:pPr>
              <a:t>‹#›</a:t>
            </a:fld>
            <a:endParaRPr lang="en-US" dirty="0">
              <a:solidFill>
                <a:prstClr val="black"/>
              </a:solidFill>
            </a:endParaRPr>
          </a:p>
        </p:txBody>
      </p:sp>
      <p:sp>
        <p:nvSpPr>
          <p:cNvPr id="12" name="Title 2"/>
          <p:cNvSpPr>
            <a:spLocks noGrp="1"/>
          </p:cNvSpPr>
          <p:nvPr>
            <p:ph type="title"/>
          </p:nvPr>
        </p:nvSpPr>
        <p:spPr>
          <a:xfrm>
            <a:off x="3200399" y="495170"/>
            <a:ext cx="5314950" cy="832104"/>
          </a:xfrm>
          <a:prstGeom prst="rect">
            <a:avLst/>
          </a:prstGeom>
        </p:spPr>
        <p:txBody>
          <a:bodyPr/>
          <a:lstStyle>
            <a:lvl1pPr>
              <a:defRPr sz="3600" b="1">
                <a:solidFill>
                  <a:srgbClr val="1F4E79"/>
                </a:solidFill>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1944744289"/>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245853" y="1895483"/>
            <a:ext cx="3543300" cy="4333867"/>
          </a:xfrm>
        </p:spPr>
        <p:txBody>
          <a:bodyPr/>
          <a:lstStyle>
            <a:lvl1pPr marL="0" indent="0">
              <a:buNone/>
              <a:defRPr/>
            </a:lvl1pPr>
          </a:lstStyle>
          <a:p>
            <a:endParaRPr lang="en-US" dirty="0"/>
          </a:p>
        </p:txBody>
      </p:sp>
      <p:sp>
        <p:nvSpPr>
          <p:cNvPr id="6" name="Content Placeholder 8"/>
          <p:cNvSpPr>
            <a:spLocks noGrp="1"/>
          </p:cNvSpPr>
          <p:nvPr>
            <p:ph sz="quarter" idx="13"/>
          </p:nvPr>
        </p:nvSpPr>
        <p:spPr>
          <a:xfrm>
            <a:off x="4253900" y="1916125"/>
            <a:ext cx="4457903" cy="4358165"/>
          </a:xfrm>
        </p:spPr>
        <p:txBody>
          <a:bodyPr/>
          <a:lstStyle>
            <a:lvl1pPr marL="171450" indent="-171450">
              <a:buClr>
                <a:srgbClr val="1F4E79"/>
              </a:buClr>
              <a:buFont typeface="Wingdings" panose="05000000000000000000" pitchFamily="2" charset="2"/>
              <a:buChar char="§"/>
              <a:defRPr/>
            </a:lvl1pPr>
            <a:lvl2pPr marL="514350" indent="-171450">
              <a:buClr>
                <a:srgbClr val="1F4E79"/>
              </a:buClr>
              <a:buFont typeface="Wingdings" panose="05000000000000000000" pitchFamily="2" charset="2"/>
              <a:buChar char="§"/>
              <a:defRPr/>
            </a:lvl2pPr>
            <a:lvl3pPr marL="857250" indent="-171450">
              <a:buClr>
                <a:srgbClr val="1F4E79"/>
              </a:buClr>
              <a:buFont typeface="Wingdings" panose="05000000000000000000" pitchFamily="2" charset="2"/>
              <a:buChar char="§"/>
              <a:defRPr/>
            </a:lvl3pPr>
            <a:lvl4pPr marL="1200150" indent="-171450">
              <a:buClr>
                <a:srgbClr val="1F4E79"/>
              </a:buClr>
              <a:buFont typeface="Wingdings" panose="05000000000000000000" pitchFamily="2" charset="2"/>
              <a:buChar char="§"/>
              <a:defRPr/>
            </a:lvl4pPr>
            <a:lvl5pPr marL="1543050" indent="-171450">
              <a:buClr>
                <a:srgbClr val="1F4E79"/>
              </a:buClr>
              <a:buFont typeface="Wingdings" panose="05000000000000000000" pitchFamily="2" charset="2"/>
              <a:buChar char="§"/>
              <a:defRPr/>
            </a:lvl5pPr>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6"/>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45853" y="385761"/>
            <a:ext cx="2514600" cy="1050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Footer Placeholder 11"/>
          <p:cNvSpPr>
            <a:spLocks noGrp="1"/>
          </p:cNvSpPr>
          <p:nvPr>
            <p:ph type="ftr" sz="quarter" idx="17"/>
          </p:nvPr>
        </p:nvSpPr>
        <p:spPr>
          <a:xfrm>
            <a:off x="5637404" y="6373137"/>
            <a:ext cx="3086100" cy="365125"/>
          </a:xfrm>
          <a:prstGeom prst="rect">
            <a:avLst/>
          </a:prstGeom>
        </p:spPr>
        <p:txBody>
          <a:bodyPr rtlCol="0"/>
          <a:lstStyle>
            <a:lvl1pPr algn="just">
              <a:defRPr/>
            </a:lvl1pPr>
            <a:extLst/>
          </a:lstStyle>
          <a:p>
            <a:pPr algn="r" defTabSz="685800">
              <a:defRPr/>
            </a:pPr>
            <a:fld id="{B1A29EDE-A34B-44E8-A345-77CAD2BE849E}" type="slidenum">
              <a:rPr lang="en-US" smtClean="0">
                <a:solidFill>
                  <a:prstClr val="black"/>
                </a:solidFill>
              </a:rPr>
              <a:pPr algn="r" defTabSz="685800">
                <a:defRPr/>
              </a:pPr>
              <a:t>‹#›</a:t>
            </a:fld>
            <a:endParaRPr lang="en-US" dirty="0">
              <a:solidFill>
                <a:prstClr val="black"/>
              </a:solidFill>
            </a:endParaRPr>
          </a:p>
        </p:txBody>
      </p:sp>
      <p:sp>
        <p:nvSpPr>
          <p:cNvPr id="12" name="Title 2"/>
          <p:cNvSpPr>
            <a:spLocks noGrp="1"/>
          </p:cNvSpPr>
          <p:nvPr>
            <p:ph type="title"/>
          </p:nvPr>
        </p:nvSpPr>
        <p:spPr>
          <a:xfrm>
            <a:off x="3200399" y="495170"/>
            <a:ext cx="5314950" cy="832104"/>
          </a:xfrm>
          <a:prstGeom prst="rect">
            <a:avLst/>
          </a:prstGeom>
        </p:spPr>
        <p:txBody>
          <a:bodyPr/>
          <a:lstStyle>
            <a:lvl1pPr>
              <a:defRPr sz="3600" b="1">
                <a:solidFill>
                  <a:srgbClr val="1F4E79"/>
                </a:solidFill>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2788049688"/>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2184761" y="1803403"/>
            <a:ext cx="3086100" cy="4358165"/>
          </a:xfrm>
        </p:spPr>
        <p:txBody>
          <a:bodyPr/>
          <a:lstStyle>
            <a:lvl1pPr marL="171450" indent="-171450">
              <a:buClr>
                <a:srgbClr val="1F4E79"/>
              </a:buClr>
              <a:buFont typeface="Wingdings" panose="05000000000000000000" pitchFamily="2" charset="2"/>
              <a:buChar char="§"/>
              <a:defRPr/>
            </a:lvl1pPr>
            <a:lvl2pPr marL="514350" indent="-171450">
              <a:buClr>
                <a:srgbClr val="1F4E79"/>
              </a:buClr>
              <a:buFont typeface="Wingdings" panose="05000000000000000000" pitchFamily="2" charset="2"/>
              <a:buChar char="§"/>
              <a:defRPr/>
            </a:lvl2pPr>
            <a:lvl3pPr marL="857250" indent="-171450">
              <a:buClr>
                <a:srgbClr val="1F4E79"/>
              </a:buClr>
              <a:buFont typeface="Wingdings" panose="05000000000000000000" pitchFamily="2" charset="2"/>
              <a:buChar char="§"/>
              <a:defRPr/>
            </a:lvl3pPr>
            <a:lvl4pPr marL="1200150" indent="-171450">
              <a:buClr>
                <a:srgbClr val="1F4E79"/>
              </a:buClr>
              <a:buFont typeface="Wingdings" panose="05000000000000000000" pitchFamily="2" charset="2"/>
              <a:buChar char="§"/>
              <a:defRPr/>
            </a:lvl4pPr>
            <a:lvl5pPr marL="1543050" indent="-171450">
              <a:buClr>
                <a:srgbClr val="1F4E79"/>
              </a:buClr>
              <a:buFont typeface="Wingdings" panose="05000000000000000000" pitchFamily="2" charset="2"/>
              <a:buChar char="§"/>
              <a:defRPr/>
            </a:lvl5pPr>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11"/>
          <p:cNvSpPr>
            <a:spLocks noGrp="1"/>
          </p:cNvSpPr>
          <p:nvPr>
            <p:ph type="ftr" sz="quarter" idx="17"/>
          </p:nvPr>
        </p:nvSpPr>
        <p:spPr>
          <a:xfrm>
            <a:off x="5605256" y="6273121"/>
            <a:ext cx="3086100" cy="365125"/>
          </a:xfrm>
          <a:prstGeom prst="rect">
            <a:avLst/>
          </a:prstGeom>
        </p:spPr>
        <p:txBody>
          <a:bodyPr rtlCol="0"/>
          <a:lstStyle>
            <a:lvl1pPr algn="just">
              <a:defRPr/>
            </a:lvl1pPr>
            <a:extLst/>
          </a:lstStyle>
          <a:p>
            <a:pPr algn="r" defTabSz="685800">
              <a:defRPr/>
            </a:pPr>
            <a:fld id="{B1A29EDE-A34B-44E8-A345-77CAD2BE849E}" type="slidenum">
              <a:rPr lang="en-US" smtClean="0">
                <a:solidFill>
                  <a:prstClr val="black"/>
                </a:solidFill>
              </a:rPr>
              <a:pPr algn="r" defTabSz="685800">
                <a:defRPr/>
              </a:pPr>
              <a:t>‹#›</a:t>
            </a:fld>
            <a:endParaRPr lang="en-US" dirty="0">
              <a:solidFill>
                <a:prstClr val="black"/>
              </a:solidFill>
            </a:endParaRPr>
          </a:p>
        </p:txBody>
      </p:sp>
      <p:pic>
        <p:nvPicPr>
          <p:cNvPr id="8" name="Picture 6"/>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45853" y="385761"/>
            <a:ext cx="2514600" cy="1050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Rectangle 11"/>
          <p:cNvSpPr/>
          <p:nvPr userDrawn="1"/>
        </p:nvSpPr>
        <p:spPr>
          <a:xfrm>
            <a:off x="245854" y="1576837"/>
            <a:ext cx="1604513" cy="502237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sp>
        <p:nvSpPr>
          <p:cNvPr id="13" name="Content Placeholder 8"/>
          <p:cNvSpPr>
            <a:spLocks noGrp="1"/>
          </p:cNvSpPr>
          <p:nvPr>
            <p:ph sz="quarter" idx="18"/>
          </p:nvPr>
        </p:nvSpPr>
        <p:spPr>
          <a:xfrm>
            <a:off x="5605256" y="1803402"/>
            <a:ext cx="3086100" cy="4358165"/>
          </a:xfrm>
        </p:spPr>
        <p:txBody>
          <a:bodyPr/>
          <a:lstStyle>
            <a:lvl1pPr marL="171450" indent="-171450">
              <a:buClr>
                <a:srgbClr val="1F4E79"/>
              </a:buClr>
              <a:buFont typeface="Wingdings" panose="05000000000000000000" pitchFamily="2" charset="2"/>
              <a:buChar char="§"/>
              <a:defRPr/>
            </a:lvl1pPr>
            <a:lvl2pPr marL="514350" indent="-171450">
              <a:buClr>
                <a:srgbClr val="1F4E79"/>
              </a:buClr>
              <a:buFont typeface="Wingdings" panose="05000000000000000000" pitchFamily="2" charset="2"/>
              <a:buChar char="§"/>
              <a:defRPr/>
            </a:lvl2pPr>
            <a:lvl3pPr marL="857250" indent="-171450">
              <a:buClr>
                <a:srgbClr val="1F4E79"/>
              </a:buClr>
              <a:buFont typeface="Wingdings" panose="05000000000000000000" pitchFamily="2" charset="2"/>
              <a:buChar char="§"/>
              <a:defRPr/>
            </a:lvl3pPr>
            <a:lvl4pPr marL="1200150" indent="-171450">
              <a:buClr>
                <a:srgbClr val="1F4E79"/>
              </a:buClr>
              <a:buFont typeface="Wingdings" panose="05000000000000000000" pitchFamily="2" charset="2"/>
              <a:buChar char="§"/>
              <a:defRPr/>
            </a:lvl4pPr>
            <a:lvl5pPr marL="1543050" indent="-171450">
              <a:buClr>
                <a:srgbClr val="1F4E79"/>
              </a:buClr>
              <a:buFont typeface="Wingdings" panose="05000000000000000000" pitchFamily="2" charset="2"/>
              <a:buChar char="§"/>
              <a:defRPr/>
            </a:lvl5pPr>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itle 2"/>
          <p:cNvSpPr>
            <a:spLocks noGrp="1"/>
          </p:cNvSpPr>
          <p:nvPr>
            <p:ph type="title"/>
          </p:nvPr>
        </p:nvSpPr>
        <p:spPr>
          <a:xfrm>
            <a:off x="3200399" y="495170"/>
            <a:ext cx="5314950" cy="832104"/>
          </a:xfrm>
          <a:prstGeom prst="rect">
            <a:avLst/>
          </a:prstGeom>
        </p:spPr>
        <p:txBody>
          <a:bodyPr/>
          <a:lstStyle>
            <a:lvl1pPr>
              <a:defRPr sz="3600" b="1">
                <a:solidFill>
                  <a:srgbClr val="1F4E79"/>
                </a:solidFill>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8754724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Picture 7"/>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45853" y="385761"/>
            <a:ext cx="2514600" cy="1050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Rectangle 8"/>
          <p:cNvSpPr/>
          <p:nvPr userDrawn="1"/>
        </p:nvSpPr>
        <p:spPr>
          <a:xfrm>
            <a:off x="245854" y="1576837"/>
            <a:ext cx="1604513" cy="502237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sp>
        <p:nvSpPr>
          <p:cNvPr id="10" name="Content Placeholder 8"/>
          <p:cNvSpPr>
            <a:spLocks noGrp="1"/>
          </p:cNvSpPr>
          <p:nvPr>
            <p:ph sz="quarter" idx="13"/>
          </p:nvPr>
        </p:nvSpPr>
        <p:spPr>
          <a:xfrm>
            <a:off x="2184761" y="1803403"/>
            <a:ext cx="3086100" cy="4358165"/>
          </a:xfrm>
        </p:spPr>
        <p:txBody>
          <a:bodyPr/>
          <a:lstStyle>
            <a:lvl1pPr marL="171450" indent="-171450">
              <a:buClr>
                <a:srgbClr val="1F4E79"/>
              </a:buClr>
              <a:buFont typeface="Wingdings" panose="05000000000000000000" pitchFamily="2" charset="2"/>
              <a:buChar char="§"/>
              <a:defRPr/>
            </a:lvl1pPr>
            <a:lvl2pPr marL="514350" indent="-171450">
              <a:buClr>
                <a:srgbClr val="1F4E79"/>
              </a:buClr>
              <a:buFont typeface="Wingdings" panose="05000000000000000000" pitchFamily="2" charset="2"/>
              <a:buChar char="§"/>
              <a:defRPr/>
            </a:lvl2pPr>
            <a:lvl3pPr marL="857250" indent="-171450">
              <a:buClr>
                <a:srgbClr val="1F4E79"/>
              </a:buClr>
              <a:buFont typeface="Wingdings" panose="05000000000000000000" pitchFamily="2" charset="2"/>
              <a:buChar char="§"/>
              <a:defRPr/>
            </a:lvl3pPr>
            <a:lvl4pPr marL="1200150" indent="-171450">
              <a:buClr>
                <a:srgbClr val="1F4E79"/>
              </a:buClr>
              <a:buFont typeface="Wingdings" panose="05000000000000000000" pitchFamily="2" charset="2"/>
              <a:buChar char="§"/>
              <a:defRPr/>
            </a:lvl4pPr>
            <a:lvl5pPr marL="1543050" indent="-171450">
              <a:buClr>
                <a:srgbClr val="1F4E79"/>
              </a:buClr>
              <a:buFont typeface="Wingdings" panose="05000000000000000000" pitchFamily="2" charset="2"/>
              <a:buChar char="§"/>
              <a:defRPr/>
            </a:lvl5pPr>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ooter Placeholder 11"/>
          <p:cNvSpPr>
            <a:spLocks noGrp="1"/>
          </p:cNvSpPr>
          <p:nvPr>
            <p:ph type="ftr" sz="quarter" idx="17"/>
          </p:nvPr>
        </p:nvSpPr>
        <p:spPr>
          <a:xfrm>
            <a:off x="5605256" y="6273121"/>
            <a:ext cx="3086100" cy="365125"/>
          </a:xfrm>
          <a:prstGeom prst="rect">
            <a:avLst/>
          </a:prstGeom>
        </p:spPr>
        <p:txBody>
          <a:bodyPr rtlCol="0"/>
          <a:lstStyle>
            <a:lvl1pPr algn="just">
              <a:defRPr/>
            </a:lvl1pPr>
            <a:extLst/>
          </a:lstStyle>
          <a:p>
            <a:pPr algn="r" defTabSz="685800">
              <a:defRPr/>
            </a:pPr>
            <a:fld id="{B1A29EDE-A34B-44E8-A345-77CAD2BE849E}" type="slidenum">
              <a:rPr lang="en-US" smtClean="0">
                <a:solidFill>
                  <a:prstClr val="black"/>
                </a:solidFill>
              </a:rPr>
              <a:pPr algn="r" defTabSz="685800">
                <a:defRPr/>
              </a:pPr>
              <a:t>‹#›</a:t>
            </a:fld>
            <a:endParaRPr lang="en-US" dirty="0">
              <a:solidFill>
                <a:prstClr val="black"/>
              </a:solidFill>
            </a:endParaRPr>
          </a:p>
        </p:txBody>
      </p:sp>
      <p:sp>
        <p:nvSpPr>
          <p:cNvPr id="12" name="Content Placeholder 8"/>
          <p:cNvSpPr>
            <a:spLocks noGrp="1"/>
          </p:cNvSpPr>
          <p:nvPr>
            <p:ph sz="quarter" idx="18"/>
          </p:nvPr>
        </p:nvSpPr>
        <p:spPr>
          <a:xfrm>
            <a:off x="5605256" y="1803402"/>
            <a:ext cx="3086100" cy="4358165"/>
          </a:xfrm>
        </p:spPr>
        <p:txBody>
          <a:bodyPr/>
          <a:lstStyle>
            <a:lvl1pPr marL="171450" indent="-171450">
              <a:buClr>
                <a:srgbClr val="1F4E79"/>
              </a:buClr>
              <a:buFont typeface="Wingdings" panose="05000000000000000000" pitchFamily="2" charset="2"/>
              <a:buChar char="§"/>
              <a:defRPr/>
            </a:lvl1pPr>
            <a:lvl2pPr marL="514350" indent="-171450">
              <a:buClr>
                <a:srgbClr val="1F4E79"/>
              </a:buClr>
              <a:buFont typeface="Wingdings" panose="05000000000000000000" pitchFamily="2" charset="2"/>
              <a:buChar char="§"/>
              <a:defRPr/>
            </a:lvl2pPr>
            <a:lvl3pPr marL="857250" indent="-171450">
              <a:buClr>
                <a:srgbClr val="1F4E79"/>
              </a:buClr>
              <a:buFont typeface="Wingdings" panose="05000000000000000000" pitchFamily="2" charset="2"/>
              <a:buChar char="§"/>
              <a:defRPr/>
            </a:lvl3pPr>
            <a:lvl4pPr marL="1200150" indent="-171450">
              <a:buClr>
                <a:srgbClr val="1F4E79"/>
              </a:buClr>
              <a:buFont typeface="Wingdings" panose="05000000000000000000" pitchFamily="2" charset="2"/>
              <a:buChar char="§"/>
              <a:defRPr/>
            </a:lvl4pPr>
            <a:lvl5pPr marL="1543050" indent="-171450">
              <a:buClr>
                <a:srgbClr val="1F4E79"/>
              </a:buClr>
              <a:buFont typeface="Wingdings" panose="05000000000000000000" pitchFamily="2" charset="2"/>
              <a:buChar char="§"/>
              <a:defRPr/>
            </a:lvl5pPr>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itle 2"/>
          <p:cNvSpPr>
            <a:spLocks noGrp="1"/>
          </p:cNvSpPr>
          <p:nvPr>
            <p:ph type="title"/>
          </p:nvPr>
        </p:nvSpPr>
        <p:spPr>
          <a:xfrm>
            <a:off x="3200399" y="495170"/>
            <a:ext cx="5314950" cy="832104"/>
          </a:xfrm>
          <a:prstGeom prst="rect">
            <a:avLst/>
          </a:prstGeom>
        </p:spPr>
        <p:txBody>
          <a:bodyPr/>
          <a:lstStyle>
            <a:lvl1pPr>
              <a:defRPr sz="3600" b="1">
                <a:solidFill>
                  <a:srgbClr val="1F4E79"/>
                </a:solidFill>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4061942537"/>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130035" y="1690688"/>
            <a:ext cx="308610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4" name="Content Placeholder 3"/>
          <p:cNvSpPr>
            <a:spLocks noGrp="1"/>
          </p:cNvSpPr>
          <p:nvPr>
            <p:ph sz="half" idx="2"/>
          </p:nvPr>
        </p:nvSpPr>
        <p:spPr>
          <a:xfrm>
            <a:off x="2130035" y="2514600"/>
            <a:ext cx="3086100" cy="36845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5614988" y="1681163"/>
            <a:ext cx="308610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6" name="Content Placeholder 5"/>
          <p:cNvSpPr>
            <a:spLocks noGrp="1"/>
          </p:cNvSpPr>
          <p:nvPr>
            <p:ph sz="quarter" idx="4"/>
          </p:nvPr>
        </p:nvSpPr>
        <p:spPr>
          <a:xfrm>
            <a:off x="5614988" y="2505075"/>
            <a:ext cx="3086100" cy="36845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45853" y="385761"/>
            <a:ext cx="2514600" cy="1050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Rectangle 10"/>
          <p:cNvSpPr/>
          <p:nvPr userDrawn="1"/>
        </p:nvSpPr>
        <p:spPr>
          <a:xfrm>
            <a:off x="245854" y="1576837"/>
            <a:ext cx="1604513" cy="502237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sp>
        <p:nvSpPr>
          <p:cNvPr id="12" name="Footer Placeholder 11"/>
          <p:cNvSpPr>
            <a:spLocks noGrp="1"/>
          </p:cNvSpPr>
          <p:nvPr>
            <p:ph type="ftr" sz="quarter" idx="17"/>
          </p:nvPr>
        </p:nvSpPr>
        <p:spPr>
          <a:xfrm>
            <a:off x="5605256" y="6273121"/>
            <a:ext cx="3086100" cy="365125"/>
          </a:xfrm>
          <a:prstGeom prst="rect">
            <a:avLst/>
          </a:prstGeom>
        </p:spPr>
        <p:txBody>
          <a:bodyPr rtlCol="0"/>
          <a:lstStyle>
            <a:lvl1pPr algn="just">
              <a:defRPr/>
            </a:lvl1pPr>
            <a:extLst/>
          </a:lstStyle>
          <a:p>
            <a:pPr algn="r" defTabSz="685800">
              <a:defRPr/>
            </a:pPr>
            <a:fld id="{B1A29EDE-A34B-44E8-A345-77CAD2BE849E}" type="slidenum">
              <a:rPr lang="en-US" smtClean="0">
                <a:solidFill>
                  <a:prstClr val="black"/>
                </a:solidFill>
              </a:rPr>
              <a:pPr algn="r" defTabSz="685800">
                <a:defRPr/>
              </a:pPr>
              <a:t>‹#›</a:t>
            </a:fld>
            <a:endParaRPr lang="en-US" dirty="0">
              <a:solidFill>
                <a:prstClr val="black"/>
              </a:solidFill>
            </a:endParaRPr>
          </a:p>
        </p:txBody>
      </p:sp>
      <p:sp>
        <p:nvSpPr>
          <p:cNvPr id="14" name="Title 2"/>
          <p:cNvSpPr>
            <a:spLocks noGrp="1"/>
          </p:cNvSpPr>
          <p:nvPr>
            <p:ph type="title"/>
          </p:nvPr>
        </p:nvSpPr>
        <p:spPr>
          <a:xfrm>
            <a:off x="3200399" y="495170"/>
            <a:ext cx="5314950" cy="832104"/>
          </a:xfrm>
          <a:prstGeom prst="rect">
            <a:avLst/>
          </a:prstGeom>
        </p:spPr>
        <p:txBody>
          <a:bodyPr/>
          <a:lstStyle>
            <a:lvl1pPr>
              <a:defRPr sz="3600" b="1">
                <a:solidFill>
                  <a:srgbClr val="1F4E79"/>
                </a:solidFill>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68161508"/>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Slide Number Placeholder 22"/>
          <p:cNvSpPr>
            <a:spLocks noGrp="1"/>
          </p:cNvSpPr>
          <p:nvPr>
            <p:ph type="sldNum" sz="quarter" idx="16"/>
          </p:nvPr>
        </p:nvSpPr>
        <p:spPr>
          <a:xfrm>
            <a:off x="6457950" y="6356351"/>
            <a:ext cx="2057400" cy="365125"/>
          </a:xfrm>
        </p:spPr>
        <p:txBody>
          <a:bodyPr/>
          <a:lstStyle>
            <a:lvl1pPr>
              <a:defRPr/>
            </a:lvl1pPr>
          </a:lstStyle>
          <a:p>
            <a:pPr>
              <a:defRPr/>
            </a:pPr>
            <a:fld id="{C2E54839-43E9-4B97-8346-21C2F3E31DB1}" type="slidenum">
              <a:rPr lang="en-US">
                <a:solidFill>
                  <a:prstClr val="black">
                    <a:tint val="75000"/>
                  </a:prstClr>
                </a:solidFill>
              </a:rPr>
              <a:pPr>
                <a:defRPr/>
              </a:pPr>
              <a:t>‹#›</a:t>
            </a:fld>
            <a:endParaRPr lang="en-US" dirty="0">
              <a:solidFill>
                <a:prstClr val="black">
                  <a:tint val="75000"/>
                </a:prstClr>
              </a:solidFill>
            </a:endParaRPr>
          </a:p>
        </p:txBody>
      </p:sp>
      <p:pic>
        <p:nvPicPr>
          <p:cNvPr id="11" name="Picture 10"/>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45853" y="385761"/>
            <a:ext cx="2514600" cy="1050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Title 2"/>
          <p:cNvSpPr>
            <a:spLocks noGrp="1"/>
          </p:cNvSpPr>
          <p:nvPr>
            <p:ph type="title"/>
          </p:nvPr>
        </p:nvSpPr>
        <p:spPr>
          <a:xfrm>
            <a:off x="3200399" y="495170"/>
            <a:ext cx="5314950" cy="832104"/>
          </a:xfrm>
          <a:prstGeom prst="rect">
            <a:avLst/>
          </a:prstGeom>
        </p:spPr>
        <p:txBody>
          <a:bodyPr/>
          <a:lstStyle>
            <a:lvl1pPr>
              <a:defRPr sz="3600" b="1">
                <a:solidFill>
                  <a:srgbClr val="1F4E79"/>
                </a:solidFill>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2469968957"/>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9BB76F5-C3A5-4916-A966-1977A70CF6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3088407"/>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2400" b="1">
                <a:solidFill>
                  <a:srgbClr val="1F4E79"/>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normAutofit/>
          </a:bodyPr>
          <a:lstStyle>
            <a:lvl1pPr marL="0" indent="0">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7" name="Slide Number Placeholder 6"/>
          <p:cNvSpPr>
            <a:spLocks noGrp="1"/>
          </p:cNvSpPr>
          <p:nvPr>
            <p:ph type="sldNum" sz="quarter" idx="12"/>
          </p:nvPr>
        </p:nvSpPr>
        <p:spPr/>
        <p:txBody>
          <a:bodyPr/>
          <a:lstStyle/>
          <a:p>
            <a:fld id="{D9BB76F5-C3A5-4916-A966-1977A70CF6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713279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8" name="Title 1"/>
          <p:cNvSpPr>
            <a:spLocks noGrp="1"/>
          </p:cNvSpPr>
          <p:nvPr>
            <p:ph type="title"/>
          </p:nvPr>
        </p:nvSpPr>
        <p:spPr>
          <a:xfrm>
            <a:off x="629841" y="457200"/>
            <a:ext cx="2949178" cy="1600200"/>
          </a:xfrm>
          <a:prstGeom prst="rect">
            <a:avLst/>
          </a:prstGeom>
        </p:spPr>
        <p:txBody>
          <a:bodyPr anchor="b"/>
          <a:lstStyle>
            <a:lvl1pPr>
              <a:defRPr sz="2400" b="1">
                <a:solidFill>
                  <a:srgbClr val="1F4E79"/>
                </a:solidFill>
              </a:defRPr>
            </a:lvl1pPr>
          </a:lstStyle>
          <a:p>
            <a:r>
              <a:rPr lang="en-US" dirty="0" smtClean="0"/>
              <a:t>Click to edit Master title style</a:t>
            </a:r>
            <a:endParaRPr lang="en-US" dirty="0"/>
          </a:p>
        </p:txBody>
      </p:sp>
      <p:sp>
        <p:nvSpPr>
          <p:cNvPr id="9" name="Text Placeholder 3"/>
          <p:cNvSpPr>
            <a:spLocks noGrp="1"/>
          </p:cNvSpPr>
          <p:nvPr>
            <p:ph type="body" sz="half" idx="2"/>
          </p:nvPr>
        </p:nvSpPr>
        <p:spPr>
          <a:xfrm>
            <a:off x="629841" y="2057400"/>
            <a:ext cx="2949178" cy="3811588"/>
          </a:xfrm>
        </p:spPr>
        <p:txBody>
          <a:bodyPr>
            <a:normAutofit/>
          </a:bodyPr>
          <a:lstStyle>
            <a:lvl1pPr marL="0" indent="0">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10" name="Slide Number Placeholder 6"/>
          <p:cNvSpPr>
            <a:spLocks noGrp="1"/>
          </p:cNvSpPr>
          <p:nvPr>
            <p:ph type="sldNum" sz="quarter" idx="12"/>
          </p:nvPr>
        </p:nvSpPr>
        <p:spPr>
          <a:xfrm>
            <a:off x="6457950" y="6356351"/>
            <a:ext cx="2057400" cy="365125"/>
          </a:xfrm>
        </p:spPr>
        <p:txBody>
          <a:bodyPr/>
          <a:lstStyle/>
          <a:p>
            <a:fld id="{D9BB76F5-C3A5-4916-A966-1977A70CF6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4001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22BA3E-E25F-474B-8D74-850110CF48EC}" type="datetimeFigureOut">
              <a:rPr lang="en-US" smtClean="0"/>
              <a:t>10/10/2016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A8C322-C0E8-47E2-A58A-CDF858EF8DF5}" type="slidenum">
              <a:rPr lang="en-US" smtClean="0"/>
              <a:t>‹#›</a:t>
            </a:fld>
            <a:endParaRPr lang="en-US"/>
          </a:p>
        </p:txBody>
      </p:sp>
    </p:spTree>
    <p:extLst>
      <p:ext uri="{BB962C8B-B14F-4D97-AF65-F5344CB8AC3E}">
        <p14:creationId xmlns:p14="http://schemas.microsoft.com/office/powerpoint/2010/main" val="974981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28850" y="1825625"/>
            <a:ext cx="62865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D9BB76F5-C3A5-4916-A966-1977A70CF6DE}"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978426531"/>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Clr>
          <a:srgbClr val="1F4E79"/>
        </a:buClr>
        <a:buFont typeface="Wingdings" panose="05000000000000000000" pitchFamily="2"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rgbClr val="1F4E79"/>
        </a:buClr>
        <a:buFont typeface="Wingdings" panose="05000000000000000000" pitchFamily="2"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rgbClr val="1F4E79"/>
        </a:buClr>
        <a:buFont typeface="Wingdings" panose="05000000000000000000" pitchFamily="2"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1F4E79"/>
        </a:buClr>
        <a:buFont typeface="Wingdings" panose="05000000000000000000" pitchFamily="2"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1F4E79"/>
        </a:buClr>
        <a:buFont typeface="Wingdings" panose="05000000000000000000" pitchFamily="2" charset="2"/>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28850" y="1825625"/>
            <a:ext cx="62865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D9BB76F5-C3A5-4916-A966-1977A70CF6DE}"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4097777664"/>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Clr>
          <a:srgbClr val="1F4E79"/>
        </a:buClr>
        <a:buFont typeface="Wingdings" panose="05000000000000000000" pitchFamily="2"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rgbClr val="1F4E79"/>
        </a:buClr>
        <a:buFont typeface="Wingdings" panose="05000000000000000000" pitchFamily="2"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rgbClr val="1F4E79"/>
        </a:buClr>
        <a:buFont typeface="Wingdings" panose="05000000000000000000" pitchFamily="2"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1F4E79"/>
        </a:buClr>
        <a:buFont typeface="Wingdings" panose="05000000000000000000" pitchFamily="2"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1F4E79"/>
        </a:buClr>
        <a:buFont typeface="Wingdings" panose="05000000000000000000" pitchFamily="2" charset="2"/>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28850" y="1825625"/>
            <a:ext cx="62865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D9BB76F5-C3A5-4916-A966-1977A70CF6DE}"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651760168"/>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Clr>
          <a:srgbClr val="1F4E79"/>
        </a:buClr>
        <a:buFont typeface="Wingdings" panose="05000000000000000000" pitchFamily="2"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rgbClr val="1F4E79"/>
        </a:buClr>
        <a:buFont typeface="Wingdings" panose="05000000000000000000" pitchFamily="2"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rgbClr val="1F4E79"/>
        </a:buClr>
        <a:buFont typeface="Wingdings" panose="05000000000000000000" pitchFamily="2"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1F4E79"/>
        </a:buClr>
        <a:buFont typeface="Wingdings" panose="05000000000000000000" pitchFamily="2"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1F4E79"/>
        </a:buClr>
        <a:buFont typeface="Wingdings" panose="05000000000000000000" pitchFamily="2" charset="2"/>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7DC7C5-7F27-DC4F-B037-E5CA37382860}" type="datetimeFigureOut">
              <a:rPr lang="en-US" smtClean="0">
                <a:solidFill>
                  <a:prstClr val="black">
                    <a:tint val="75000"/>
                  </a:prstClr>
                </a:solidFill>
              </a:rPr>
              <a:pPr/>
              <a:t>10/10/2016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88935B-EF7A-D647-B7E7-C8CF31B2306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830900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7DC7C5-7F27-DC4F-B037-E5CA37382860}" type="datetimeFigureOut">
              <a:rPr lang="en-US" smtClean="0">
                <a:solidFill>
                  <a:prstClr val="black">
                    <a:tint val="75000"/>
                  </a:prstClr>
                </a:solidFill>
              </a:rPr>
              <a:pPr/>
              <a:t>10/10/2016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88935B-EF7A-D647-B7E7-C8CF31B2306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708800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28850" y="1825625"/>
            <a:ext cx="62865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D9BB76F5-C3A5-4916-A966-1977A70CF6DE}"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85663039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Clr>
          <a:srgbClr val="1F4E79"/>
        </a:buClr>
        <a:buFont typeface="Wingdings" panose="05000000000000000000" pitchFamily="2"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rgbClr val="1F4E79"/>
        </a:buClr>
        <a:buFont typeface="Wingdings" panose="05000000000000000000" pitchFamily="2"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rgbClr val="1F4E79"/>
        </a:buClr>
        <a:buFont typeface="Wingdings" panose="05000000000000000000" pitchFamily="2"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1F4E79"/>
        </a:buClr>
        <a:buFont typeface="Wingdings" panose="05000000000000000000" pitchFamily="2"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1F4E79"/>
        </a:buClr>
        <a:buFont typeface="Wingdings" panose="05000000000000000000" pitchFamily="2" charset="2"/>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28850" y="1825625"/>
            <a:ext cx="62865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D9BB76F5-C3A5-4916-A966-1977A70CF6DE}"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413166065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Clr>
          <a:srgbClr val="1F4E79"/>
        </a:buClr>
        <a:buFont typeface="Wingdings" panose="05000000000000000000" pitchFamily="2"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rgbClr val="1F4E79"/>
        </a:buClr>
        <a:buFont typeface="Wingdings" panose="05000000000000000000" pitchFamily="2"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rgbClr val="1F4E79"/>
        </a:buClr>
        <a:buFont typeface="Wingdings" panose="05000000000000000000" pitchFamily="2"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1F4E79"/>
        </a:buClr>
        <a:buFont typeface="Wingdings" panose="05000000000000000000" pitchFamily="2"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1F4E79"/>
        </a:buClr>
        <a:buFont typeface="Wingdings" panose="05000000000000000000" pitchFamily="2" charset="2"/>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28850" y="1825625"/>
            <a:ext cx="62865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D9BB76F5-C3A5-4916-A966-1977A70CF6DE}"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53216100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Clr>
          <a:srgbClr val="1F4E79"/>
        </a:buClr>
        <a:buFont typeface="Wingdings" panose="05000000000000000000" pitchFamily="2"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rgbClr val="1F4E79"/>
        </a:buClr>
        <a:buFont typeface="Wingdings" panose="05000000000000000000" pitchFamily="2"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rgbClr val="1F4E79"/>
        </a:buClr>
        <a:buFont typeface="Wingdings" panose="05000000000000000000" pitchFamily="2"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1F4E79"/>
        </a:buClr>
        <a:buFont typeface="Wingdings" panose="05000000000000000000" pitchFamily="2"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1F4E79"/>
        </a:buClr>
        <a:buFont typeface="Wingdings" panose="05000000000000000000" pitchFamily="2" charset="2"/>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28850" y="1825625"/>
            <a:ext cx="62865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D9BB76F5-C3A5-4916-A966-1977A70CF6DE}"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43795138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Clr>
          <a:srgbClr val="1F4E79"/>
        </a:buClr>
        <a:buFont typeface="Wingdings" panose="05000000000000000000" pitchFamily="2"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rgbClr val="1F4E79"/>
        </a:buClr>
        <a:buFont typeface="Wingdings" panose="05000000000000000000" pitchFamily="2"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rgbClr val="1F4E79"/>
        </a:buClr>
        <a:buFont typeface="Wingdings" panose="05000000000000000000" pitchFamily="2"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1F4E79"/>
        </a:buClr>
        <a:buFont typeface="Wingdings" panose="05000000000000000000" pitchFamily="2"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1F4E79"/>
        </a:buClr>
        <a:buFont typeface="Wingdings" panose="05000000000000000000" pitchFamily="2" charset="2"/>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28850" y="1825625"/>
            <a:ext cx="62865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D9BB76F5-C3A5-4916-A966-1977A70CF6DE}"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653512079"/>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Clr>
          <a:srgbClr val="1F4E79"/>
        </a:buClr>
        <a:buFont typeface="Wingdings" panose="05000000000000000000" pitchFamily="2"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rgbClr val="1F4E79"/>
        </a:buClr>
        <a:buFont typeface="Wingdings" panose="05000000000000000000" pitchFamily="2"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rgbClr val="1F4E79"/>
        </a:buClr>
        <a:buFont typeface="Wingdings" panose="05000000000000000000" pitchFamily="2"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1F4E79"/>
        </a:buClr>
        <a:buFont typeface="Wingdings" panose="05000000000000000000" pitchFamily="2"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1F4E79"/>
        </a:buClr>
        <a:buFont typeface="Wingdings" panose="05000000000000000000" pitchFamily="2" charset="2"/>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28850" y="1825625"/>
            <a:ext cx="62865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D9BB76F5-C3A5-4916-A966-1977A70CF6DE}"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675322728"/>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Clr>
          <a:srgbClr val="1F4E79"/>
        </a:buClr>
        <a:buFont typeface="Wingdings" panose="05000000000000000000" pitchFamily="2"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rgbClr val="1F4E79"/>
        </a:buClr>
        <a:buFont typeface="Wingdings" panose="05000000000000000000" pitchFamily="2"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rgbClr val="1F4E79"/>
        </a:buClr>
        <a:buFont typeface="Wingdings" panose="05000000000000000000" pitchFamily="2"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1F4E79"/>
        </a:buClr>
        <a:buFont typeface="Wingdings" panose="05000000000000000000" pitchFamily="2"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1F4E79"/>
        </a:buClr>
        <a:buFont typeface="Wingdings" panose="05000000000000000000" pitchFamily="2" charset="2"/>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ojourners@sojo.net" TargetMode="External"/><Relationship Id="rId2" Type="http://schemas.openxmlformats.org/officeDocument/2006/relationships/hyperlink" Target="http://www.sojo.net/" TargetMode="External"/><Relationship Id="rId1" Type="http://schemas.openxmlformats.org/officeDocument/2006/relationships/slideLayout" Target="../slideLayouts/slideLayout1.xml"/><Relationship Id="rId6" Type="http://schemas.openxmlformats.org/officeDocument/2006/relationships/hyperlink" Target="https://www.flickr.com/photos/susanmelkisethian/12392633934/in/photolist-o3ayGk-jT8Gkv-o1ocPg-nyNRQD-jT6CM2-jT6rfJ-q92ecq-jTxHYa-jTybEN-jTapQR-jT7n7S-m2GaGn-jTvVqz-rbTcLF-jT9K8H-jT5R6x-jT7JcP-m1Wtvg-m2SU3B-oPNqjY-4DWe24-jT6BhZ-fxZsA4-jTbBRy-jTy8hq-jT8sTu-jT4a2g-jT8BuB-f6uiAt-jTawAW-f6JyTJ-jTy9iU-jTa2va-jT6cy4-f6JBDj-jTa6E2-jT6ujj-rvcszT-jT6Y4r-jTauGp-jT5RWv-79T3e8-E4tBSG-jT5P2H-m3KJoe-jT9exk-jT7qiG-f6Jzd1-m2n4Da-nHTBKk" TargetMode="Externa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1.emf"/><Relationship Id="rId5" Type="http://schemas.openxmlformats.org/officeDocument/2006/relationships/image" Target="../media/image9.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9.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47.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8.xml"/><Relationship Id="rId1" Type="http://schemas.openxmlformats.org/officeDocument/2006/relationships/slideLayout" Target="../slideLayouts/slideLayout60.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71.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8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9.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10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16.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127.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24.jpg"/><Relationship Id="rId4" Type="http://schemas.openxmlformats.org/officeDocument/2006/relationships/hyperlink" Target="http://www.866ourvote.org/documents/Voting-Prep-Plan.pdf"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25.jp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hyperlink" Target="http://www.facebook.com/866OurVote" TargetMode="External"/><Relationship Id="rId5" Type="http://schemas.openxmlformats.org/officeDocument/2006/relationships/image" Target="../media/image9.pn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3.xml"/><Relationship Id="rId6" Type="http://schemas.openxmlformats.org/officeDocument/2006/relationships/image" Target="../media/image25.jpg"/><Relationship Id="rId5" Type="http://schemas.openxmlformats.org/officeDocument/2006/relationships/image" Target="../media/image9.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hutterstock.com/gallery-580792p1.html?cr=00&amp;pl=edit-00" TargetMode="External"/><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hyperlink" Target="http://shutterstock.com/editorial?cr=00&amp;pl=edit-00"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flickr.com/photos/40969298@N05/14199996331/in/photolist-nCNGbX-n1TaXZ-e36VHK-cPR74f-e3cUHw-kmo79S-7ZKxAn-nmBb2z-9xri1L-nB4k5L-dMMsHw-nmAY84-6Lk6N1-6Lk75j-nESRu8-pUU9gH-6LfXdH-do6bSD-pa3kca-diWLRS-9eWsFz-pa3jzi-e3cBBo-oSy6bZ-e3cBxQ-e3cRw9-7oiZK-sv34Hs-xPEYp3-BhcnEq-aczwWY-e4Aeoh-xswi9h-FVJRg-3ZdKa-e37dDM-obx4SG-obx4zY-oqZWCE-e4AXEN-smUPN4-e4Ago1-e4AsKG-ecxACJ-pf1VNj-9LuRiv-6wdKmy-e4u6Nn-e3cw7U-6wdJx5"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71699" y="1852391"/>
            <a:ext cx="4800600" cy="1771650"/>
          </a:xfrm>
        </p:spPr>
        <p:txBody>
          <a:bodyPr>
            <a:normAutofit/>
          </a:bodyPr>
          <a:lstStyle/>
          <a:p>
            <a:r>
              <a:rPr lang="en-US" sz="1500" dirty="0" smtClean="0"/>
              <a:t>September 28, </a:t>
            </a:r>
            <a:r>
              <a:rPr lang="en-US" sz="1500" dirty="0"/>
              <a:t>2016</a:t>
            </a:r>
          </a:p>
          <a:p>
            <a:pPr>
              <a:spcBef>
                <a:spcPts val="0"/>
              </a:spcBef>
            </a:pPr>
            <a:r>
              <a:rPr lang="en-US" sz="1500" b="1" dirty="0"/>
              <a:t>Presented by Jim Wallis, President</a:t>
            </a:r>
          </a:p>
          <a:p>
            <a:pPr>
              <a:spcBef>
                <a:spcPts val="0"/>
              </a:spcBef>
            </a:pPr>
            <a:endParaRPr lang="en-US" sz="1500" dirty="0"/>
          </a:p>
          <a:p>
            <a:pPr>
              <a:spcBef>
                <a:spcPts val="0"/>
              </a:spcBef>
            </a:pPr>
            <a:r>
              <a:rPr lang="en-US" sz="1500" dirty="0">
                <a:hlinkClick r:id="rId2"/>
              </a:rPr>
              <a:t>www.sojo.net</a:t>
            </a:r>
            <a:r>
              <a:rPr lang="en-US" sz="1500" dirty="0"/>
              <a:t> </a:t>
            </a:r>
          </a:p>
          <a:p>
            <a:pPr>
              <a:spcBef>
                <a:spcPts val="0"/>
              </a:spcBef>
            </a:pPr>
            <a:r>
              <a:rPr lang="en-US" sz="1500" dirty="0"/>
              <a:t> 202-328-8842   </a:t>
            </a:r>
            <a:r>
              <a:rPr lang="en-US" sz="1500" dirty="0">
                <a:hlinkClick r:id="rId3"/>
              </a:rPr>
              <a:t>sojourners@sojo.net</a:t>
            </a:r>
            <a:endParaRPr lang="en-US" sz="15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7277" y="834362"/>
            <a:ext cx="3589445" cy="86745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7575" y="3856170"/>
            <a:ext cx="7328848" cy="2565097"/>
          </a:xfrm>
          <a:prstGeom prst="rect">
            <a:avLst/>
          </a:prstGeom>
        </p:spPr>
      </p:pic>
      <p:sp>
        <p:nvSpPr>
          <p:cNvPr id="7" name="TextBox 6"/>
          <p:cNvSpPr txBox="1"/>
          <p:nvPr/>
        </p:nvSpPr>
        <p:spPr>
          <a:xfrm>
            <a:off x="907576" y="6376002"/>
            <a:ext cx="7328848" cy="400110"/>
          </a:xfrm>
          <a:prstGeom prst="rect">
            <a:avLst/>
          </a:prstGeom>
          <a:noFill/>
        </p:spPr>
        <p:txBody>
          <a:bodyPr wrap="square" rtlCol="0">
            <a:spAutoFit/>
          </a:bodyPr>
          <a:lstStyle/>
          <a:p>
            <a:r>
              <a:rPr lang="en-US" sz="1000" dirty="0">
                <a:solidFill>
                  <a:schemeClr val="bg2">
                    <a:lumMod val="50000"/>
                  </a:schemeClr>
                </a:solidFill>
              </a:rPr>
              <a:t>Thousands march in Raleigh, N.C. as part of the Moral Mondays Action against Voter Suppression and Special Interest groups takeover of state government.  by </a:t>
            </a:r>
            <a:r>
              <a:rPr lang="en-US" sz="1000" u="sng" dirty="0">
                <a:solidFill>
                  <a:schemeClr val="bg2">
                    <a:lumMod val="50000"/>
                  </a:schemeClr>
                </a:solidFill>
                <a:hlinkClick r:id="rId6"/>
              </a:rPr>
              <a:t>Susan </a:t>
            </a:r>
            <a:r>
              <a:rPr lang="en-US" sz="1000" u="sng" dirty="0" err="1">
                <a:solidFill>
                  <a:schemeClr val="bg2">
                    <a:lumMod val="50000"/>
                  </a:schemeClr>
                </a:solidFill>
                <a:hlinkClick r:id="rId6"/>
              </a:rPr>
              <a:t>Melkisethian</a:t>
            </a:r>
            <a:r>
              <a:rPr lang="en-US" sz="1000" u="sng" dirty="0">
                <a:solidFill>
                  <a:schemeClr val="bg2">
                    <a:lumMod val="50000"/>
                  </a:schemeClr>
                </a:solidFill>
                <a:hlinkClick r:id="rId6"/>
              </a:rPr>
              <a:t> / Flickr.com</a:t>
            </a:r>
            <a:endParaRPr lang="en-US" sz="1000" dirty="0">
              <a:solidFill>
                <a:schemeClr val="bg2">
                  <a:lumMod val="50000"/>
                </a:schemeClr>
              </a:solidFill>
            </a:endParaRPr>
          </a:p>
        </p:txBody>
      </p:sp>
    </p:spTree>
    <p:extLst>
      <p:ext uri="{BB962C8B-B14F-4D97-AF65-F5344CB8AC3E}">
        <p14:creationId xmlns:p14="http://schemas.microsoft.com/office/powerpoint/2010/main" val="73037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2243" y="-381000"/>
            <a:ext cx="7583557" cy="1600200"/>
          </a:xfrm>
        </p:spPr>
        <p:txBody>
          <a:bodyPr>
            <a:noAutofit/>
          </a:bodyPr>
          <a:lstStyle/>
          <a:p>
            <a:r>
              <a:rPr lang="en-US" sz="6000" baseline="30000" dirty="0" smtClean="0">
                <a:solidFill>
                  <a:srgbClr val="F1B320"/>
                </a:solidFill>
                <a:latin typeface="Franklin Gothic Medium Cond" panose="020B0606030402020204" pitchFamily="34" charset="0"/>
                <a:ea typeface="Verdana" pitchFamily="34" charset="0"/>
                <a:cs typeface="Verdana" pitchFamily="34" charset="0"/>
              </a:rPr>
              <a:t/>
            </a:r>
            <a:br>
              <a:rPr lang="en-US" sz="6000" baseline="30000" dirty="0" smtClean="0">
                <a:solidFill>
                  <a:srgbClr val="F1B320"/>
                </a:solidFill>
                <a:latin typeface="Franklin Gothic Medium Cond" panose="020B0606030402020204" pitchFamily="34" charset="0"/>
                <a:ea typeface="Verdana" pitchFamily="34" charset="0"/>
                <a:cs typeface="Verdana" pitchFamily="34" charset="0"/>
              </a:rPr>
            </a:br>
            <a:r>
              <a:rPr lang="en-US" sz="7200" baseline="30000" dirty="0" smtClean="0">
                <a:solidFill>
                  <a:srgbClr val="F1B320"/>
                </a:solidFill>
                <a:latin typeface="Franklin Gothic Medium Cond" panose="020B0606030402020204" pitchFamily="34" charset="0"/>
                <a:ea typeface="Verdana" pitchFamily="34" charset="0"/>
                <a:cs typeface="Verdana" pitchFamily="34" charset="0"/>
              </a:rPr>
              <a:t> </a:t>
            </a:r>
            <a:r>
              <a:rPr lang="en-US" sz="4800" dirty="0" smtClean="0">
                <a:latin typeface="Franklin Gothic Medium Cond" panose="020B0606030402020204" pitchFamily="34" charset="0"/>
                <a:ea typeface="Verdana" pitchFamily="34" charset="0"/>
                <a:cs typeface="Verdana" pitchFamily="34" charset="0"/>
              </a:rPr>
              <a:t/>
            </a:r>
            <a:br>
              <a:rPr lang="en-US" sz="4800" dirty="0" smtClean="0">
                <a:latin typeface="Franklin Gothic Medium Cond" panose="020B0606030402020204" pitchFamily="34" charset="0"/>
                <a:ea typeface="Verdana" pitchFamily="34" charset="0"/>
                <a:cs typeface="Verdana" pitchFamily="34" charset="0"/>
              </a:rPr>
            </a:br>
            <a:r>
              <a:rPr lang="en-US" sz="4000" dirty="0" smtClean="0">
                <a:solidFill>
                  <a:schemeClr val="bg1"/>
                </a:solidFill>
                <a:latin typeface="Franklin Gothic Medium Cond" panose="020B0606030402020204" pitchFamily="34" charset="0"/>
                <a:ea typeface="Verdana" pitchFamily="34" charset="0"/>
                <a:cs typeface="Verdana" pitchFamily="34" charset="0"/>
              </a:rPr>
              <a:t>Voting Rights Litigation </a:t>
            </a:r>
            <a:br>
              <a:rPr lang="en-US" sz="4000" dirty="0" smtClean="0">
                <a:solidFill>
                  <a:schemeClr val="bg1"/>
                </a:solidFill>
                <a:latin typeface="Franklin Gothic Medium Cond" panose="020B0606030402020204" pitchFamily="34" charset="0"/>
                <a:ea typeface="Verdana" pitchFamily="34" charset="0"/>
                <a:cs typeface="Verdana" pitchFamily="34" charset="0"/>
              </a:rPr>
            </a:br>
            <a:endParaRPr lang="en-US" sz="4000" dirty="0">
              <a:solidFill>
                <a:schemeClr val="bg1"/>
              </a:solidFill>
              <a:latin typeface="Franklin Gothic Medium Cond" panose="020B0606030402020204" pitchFamily="34" charset="0"/>
              <a:cs typeface="Futura Condensed"/>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1" y="5829300"/>
            <a:ext cx="2640000" cy="838200"/>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96559" y="5829300"/>
            <a:ext cx="3255423" cy="730218"/>
          </a:xfrm>
          <a:prstGeom prst="rect">
            <a:avLst/>
          </a:prstGeom>
        </p:spPr>
      </p:pic>
      <p:sp>
        <p:nvSpPr>
          <p:cNvPr id="5" name="TextBox 4"/>
          <p:cNvSpPr txBox="1"/>
          <p:nvPr/>
        </p:nvSpPr>
        <p:spPr>
          <a:xfrm>
            <a:off x="453242" y="988762"/>
            <a:ext cx="8494782" cy="1508105"/>
          </a:xfrm>
          <a:prstGeom prst="rect">
            <a:avLst/>
          </a:prstGeom>
          <a:noFill/>
        </p:spPr>
        <p:txBody>
          <a:bodyPr wrap="square" rtlCol="0">
            <a:spAutoFit/>
          </a:bodyPr>
          <a:lstStyle/>
          <a:p>
            <a:pPr marL="342900" indent="-342900">
              <a:buFont typeface="Arial" panose="020B0604020202020204" pitchFamily="34" charset="0"/>
              <a:buChar char="•"/>
            </a:pPr>
            <a:endParaRPr lang="en-US" sz="2200" dirty="0">
              <a:solidFill>
                <a:prstClr val="white"/>
              </a:solidFill>
            </a:endParaRPr>
          </a:p>
          <a:p>
            <a:pPr marL="342900" indent="-342900">
              <a:buFont typeface="Arial" panose="020B0604020202020204" pitchFamily="34" charset="0"/>
              <a:buChar char="•"/>
            </a:pPr>
            <a:endParaRPr lang="en-US" sz="2200" dirty="0" smtClean="0">
              <a:solidFill>
                <a:prstClr val="white"/>
              </a:solidFill>
              <a:latin typeface="Franklin Gothic Book" panose="020B0503020102020204" pitchFamily="34" charset="0"/>
            </a:endParaRPr>
          </a:p>
          <a:p>
            <a:pPr marL="342900" indent="-342900">
              <a:buFont typeface="Arial" panose="020B0604020202020204" pitchFamily="34" charset="0"/>
              <a:buChar char="•"/>
            </a:pPr>
            <a:endParaRPr lang="en-US" sz="2400" dirty="0" smtClean="0">
              <a:solidFill>
                <a:prstClr val="white"/>
              </a:solidFill>
              <a:latin typeface="Franklin Gothic Book" panose="020B0503020102020204" pitchFamily="34" charset="0"/>
            </a:endParaRPr>
          </a:p>
          <a:p>
            <a:pPr marL="742950" lvl="1" indent="-285750">
              <a:buFont typeface="Arial" panose="020B0604020202020204" pitchFamily="34" charset="0"/>
              <a:buChar char="•"/>
            </a:pPr>
            <a:endParaRPr lang="en-US" sz="2400" dirty="0" smtClean="0">
              <a:solidFill>
                <a:prstClr val="white"/>
              </a:solidFill>
              <a:latin typeface="Franklin Gothic Medium Cond" panose="020B0606030402020204" pitchFamily="34" charset="0"/>
              <a:ea typeface="Verdana" pitchFamily="34" charset="0"/>
              <a:cs typeface="Verdana" pitchFamily="34" charset="0"/>
            </a:endParaRPr>
          </a:p>
        </p:txBody>
      </p:sp>
      <p:sp>
        <p:nvSpPr>
          <p:cNvPr id="6" name="TextBox 5"/>
          <p:cNvSpPr txBox="1"/>
          <p:nvPr/>
        </p:nvSpPr>
        <p:spPr>
          <a:xfrm>
            <a:off x="2801257" y="3474332"/>
            <a:ext cx="3218217" cy="277237"/>
          </a:xfrm>
          <a:prstGeom prst="rect">
            <a:avLst/>
          </a:prstGeom>
          <a:noFill/>
        </p:spPr>
        <p:txBody>
          <a:bodyPr wrap="square" rtlCol="0">
            <a:spAutoFit/>
          </a:bodyPr>
          <a:lstStyle/>
          <a:p>
            <a:endParaRPr lang="en-US" dirty="0">
              <a:solidFill>
                <a:prstClr val="black"/>
              </a:solidFill>
            </a:endParaRPr>
          </a:p>
        </p:txBody>
      </p:sp>
      <p:sp>
        <p:nvSpPr>
          <p:cNvPr id="9" name="TextBox 8"/>
          <p:cNvSpPr txBox="1"/>
          <p:nvPr/>
        </p:nvSpPr>
        <p:spPr>
          <a:xfrm>
            <a:off x="2953657" y="3626732"/>
            <a:ext cx="3218217" cy="277237"/>
          </a:xfrm>
          <a:prstGeom prst="rect">
            <a:avLst/>
          </a:prstGeom>
          <a:noFill/>
        </p:spPr>
        <p:txBody>
          <a:bodyPr wrap="square" rtlCol="0">
            <a:spAutoFit/>
          </a:bodyPr>
          <a:lstStyle/>
          <a:p>
            <a:endParaRPr lang="en-US" dirty="0">
              <a:solidFill>
                <a:prstClr val="black"/>
              </a:solidFill>
            </a:endParaRPr>
          </a:p>
        </p:txBody>
      </p:sp>
      <p:pic>
        <p:nvPicPr>
          <p:cNvPr id="10" name="Picture 9"/>
          <p:cNvPicPr>
            <a:picLocks noChangeAspect="1"/>
          </p:cNvPicPr>
          <p:nvPr/>
        </p:nvPicPr>
        <p:blipFill>
          <a:blip r:embed="rId6"/>
          <a:stretch>
            <a:fillRect/>
          </a:stretch>
        </p:blipFill>
        <p:spPr>
          <a:xfrm>
            <a:off x="-356680" y="-267610"/>
            <a:ext cx="9857360" cy="7393220"/>
          </a:xfrm>
          <a:prstGeom prst="rect">
            <a:avLst/>
          </a:prstGeom>
        </p:spPr>
      </p:pic>
    </p:spTree>
    <p:extLst>
      <p:ext uri="{BB962C8B-B14F-4D97-AF65-F5344CB8AC3E}">
        <p14:creationId xmlns:p14="http://schemas.microsoft.com/office/powerpoint/2010/main" val="13010639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911619" y="2173706"/>
            <a:ext cx="3714751" cy="3592428"/>
          </a:xfrm>
        </p:spPr>
        <p:txBody>
          <a:bodyPr>
            <a:normAutofit/>
          </a:bodyPr>
          <a:lstStyle/>
          <a:p>
            <a:pPr marL="0" indent="0" algn="ctr">
              <a:buNone/>
            </a:pPr>
            <a:r>
              <a:rPr lang="en-US" sz="2700" b="1" dirty="0">
                <a:solidFill>
                  <a:schemeClr val="accent1">
                    <a:lumMod val="50000"/>
                  </a:schemeClr>
                </a:solidFill>
              </a:rPr>
              <a:t>Hotlines</a:t>
            </a:r>
          </a:p>
        </p:txBody>
      </p:sp>
      <p:sp>
        <p:nvSpPr>
          <p:cNvPr id="4" name="Title 3"/>
          <p:cNvSpPr>
            <a:spLocks noGrp="1"/>
          </p:cNvSpPr>
          <p:nvPr>
            <p:ph type="title"/>
          </p:nvPr>
        </p:nvSpPr>
        <p:spPr/>
        <p:txBody>
          <a:bodyPr/>
          <a:lstStyle/>
          <a:p>
            <a:r>
              <a:rPr lang="en-US" dirty="0" smtClean="0"/>
              <a:t>EP Overview</a:t>
            </a:r>
            <a:endParaRPr lang="en-US" dirty="0"/>
          </a:p>
        </p:txBody>
      </p:sp>
      <p:pic>
        <p:nvPicPr>
          <p:cNvPr id="7" name="Content Placeholder 6"/>
          <p:cNvPicPr>
            <a:picLocks noGrp="1" noChangeAspect="1"/>
          </p:cNvPicPr>
          <p:nvPr>
            <p:ph sz="quarter" idx="18"/>
          </p:nvPr>
        </p:nvPicPr>
        <p:blipFill>
          <a:blip r:embed="rId3" cstate="print">
            <a:extLst>
              <a:ext uri="{28A0092B-C50C-407E-A947-70E740481C1C}">
                <a14:useLocalDpi xmlns:a14="http://schemas.microsoft.com/office/drawing/2010/main" val="0"/>
              </a:ext>
            </a:extLst>
          </a:blip>
          <a:stretch>
            <a:fillRect/>
          </a:stretch>
        </p:blipFill>
        <p:spPr>
          <a:xfrm>
            <a:off x="2907627" y="2800274"/>
            <a:ext cx="1982390" cy="409249"/>
          </a:xfrm>
        </p:spPr>
      </p:pic>
      <p:grpSp>
        <p:nvGrpSpPr>
          <p:cNvPr id="6" name="Group 5"/>
          <p:cNvGrpSpPr/>
          <p:nvPr/>
        </p:nvGrpSpPr>
        <p:grpSpPr>
          <a:xfrm>
            <a:off x="2466669" y="4707026"/>
            <a:ext cx="2604649" cy="584883"/>
            <a:chOff x="7379743" y="3039078"/>
            <a:chExt cx="3472865" cy="779844"/>
          </a:xfrm>
        </p:grpSpPr>
        <p:pic>
          <p:nvPicPr>
            <p:cNvPr id="1026" name="Picture 2" descr="Ho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79743" y="3075844"/>
              <a:ext cx="1998998" cy="70631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o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95308" y="3039078"/>
              <a:ext cx="1257300" cy="779844"/>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Content Placeholder 2"/>
          <p:cNvSpPr txBox="1">
            <a:spLocks/>
          </p:cNvSpPr>
          <p:nvPr/>
        </p:nvSpPr>
        <p:spPr>
          <a:xfrm>
            <a:off x="5886024" y="2173706"/>
            <a:ext cx="3219292" cy="3592428"/>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Clr>
                <a:srgbClr val="1F4E79"/>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1F4E79"/>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1F4E79"/>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1F4E79"/>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1F4E79"/>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700" b="1" dirty="0">
                <a:solidFill>
                  <a:srgbClr val="5B9BD5">
                    <a:lumMod val="50000"/>
                  </a:srgbClr>
                </a:solidFill>
              </a:rPr>
              <a:t>Field </a:t>
            </a:r>
            <a:r>
              <a:rPr lang="en-US" sz="2700" b="1" dirty="0" smtClean="0">
                <a:solidFill>
                  <a:srgbClr val="5B9BD5">
                    <a:lumMod val="50000"/>
                  </a:srgbClr>
                </a:solidFill>
              </a:rPr>
              <a:t>Programs</a:t>
            </a:r>
            <a:endParaRPr lang="en-US" sz="2100" dirty="0">
              <a:solidFill>
                <a:srgbClr val="5B9BD5">
                  <a:lumMod val="50000"/>
                </a:srgbClr>
              </a:solidFill>
            </a:endParaRPr>
          </a:p>
          <a:p>
            <a:pPr marL="0" indent="0">
              <a:buNone/>
            </a:pPr>
            <a:r>
              <a:rPr lang="en-US" sz="2100" dirty="0">
                <a:solidFill>
                  <a:prstClr val="black"/>
                </a:solidFill>
              </a:rPr>
              <a:t>In </a:t>
            </a:r>
            <a:r>
              <a:rPr lang="en-US" sz="2100" dirty="0" smtClean="0">
                <a:solidFill>
                  <a:prstClr val="black"/>
                </a:solidFill>
              </a:rPr>
              <a:t>26 </a:t>
            </a:r>
            <a:r>
              <a:rPr lang="en-US" sz="2100" dirty="0">
                <a:solidFill>
                  <a:prstClr val="black"/>
                </a:solidFill>
              </a:rPr>
              <a:t>states (and counting)</a:t>
            </a:r>
          </a:p>
          <a:p>
            <a:pPr marL="0" indent="0" algn="ctr">
              <a:buNone/>
            </a:pPr>
            <a:endParaRPr lang="en-US" sz="2100" dirty="0">
              <a:solidFill>
                <a:prstClr val="black"/>
              </a:solidFill>
            </a:endParaRPr>
          </a:p>
          <a:p>
            <a:pPr marL="0" indent="0" algn="ctr">
              <a:buNone/>
            </a:pPr>
            <a:r>
              <a:rPr lang="en-US" b="1" dirty="0" smtClean="0">
                <a:solidFill>
                  <a:schemeClr val="accent1">
                    <a:lumMod val="50000"/>
                  </a:schemeClr>
                </a:solidFill>
              </a:rPr>
              <a:t>Voter Education</a:t>
            </a:r>
          </a:p>
          <a:p>
            <a:pPr marL="0" indent="0" algn="ctr">
              <a:buNone/>
            </a:pPr>
            <a:r>
              <a:rPr lang="en-US" b="1" dirty="0" smtClean="0">
                <a:solidFill>
                  <a:schemeClr val="accent1">
                    <a:lumMod val="50000"/>
                  </a:schemeClr>
                </a:solidFill>
              </a:rPr>
              <a:t>Data Collection</a:t>
            </a:r>
          </a:p>
          <a:p>
            <a:pPr marL="0" indent="0" algn="ctr">
              <a:buNone/>
            </a:pPr>
            <a:r>
              <a:rPr lang="en-US" b="1" dirty="0" smtClean="0">
                <a:solidFill>
                  <a:schemeClr val="accent1">
                    <a:lumMod val="50000"/>
                  </a:schemeClr>
                </a:solidFill>
              </a:rPr>
              <a:t>Post-election advocacy</a:t>
            </a:r>
          </a:p>
          <a:p>
            <a:pPr marL="0" indent="0" algn="ctr">
              <a:buNone/>
            </a:pPr>
            <a:endParaRPr lang="en-US" dirty="0">
              <a:solidFill>
                <a:prstClr val="black"/>
              </a:solidFill>
            </a:endParaRPr>
          </a:p>
        </p:txBody>
      </p:sp>
      <p:sp>
        <p:nvSpPr>
          <p:cNvPr id="5" name="TextBox 4"/>
          <p:cNvSpPr txBox="1"/>
          <p:nvPr/>
        </p:nvSpPr>
        <p:spPr>
          <a:xfrm>
            <a:off x="2552788" y="3212418"/>
            <a:ext cx="2692067" cy="369332"/>
          </a:xfrm>
          <a:prstGeom prst="rect">
            <a:avLst/>
          </a:prstGeom>
          <a:noFill/>
        </p:spPr>
        <p:txBody>
          <a:bodyPr wrap="square" rtlCol="0">
            <a:spAutoFit/>
          </a:bodyPr>
          <a:lstStyle/>
          <a:p>
            <a:pPr algn="ctr" defTabSz="685800"/>
            <a:r>
              <a:rPr lang="en-US" b="1" dirty="0">
                <a:solidFill>
                  <a:prstClr val="black"/>
                </a:solidFill>
              </a:rPr>
              <a:t>English: 866-OUR-VOTE</a:t>
            </a:r>
          </a:p>
        </p:txBody>
      </p:sp>
      <p:grpSp>
        <p:nvGrpSpPr>
          <p:cNvPr id="8" name="Group 7"/>
          <p:cNvGrpSpPr/>
          <p:nvPr/>
        </p:nvGrpSpPr>
        <p:grpSpPr>
          <a:xfrm>
            <a:off x="2246153" y="3673752"/>
            <a:ext cx="3484601" cy="891851"/>
            <a:chOff x="7685044" y="3827525"/>
            <a:chExt cx="4646134" cy="1189134"/>
          </a:xfrm>
        </p:grpSpPr>
        <p:pic>
          <p:nvPicPr>
            <p:cNvPr id="1030" name="Picture 6" descr="http://d3n8a8pro7vhmx.cloudfront.net/themes/5208a8c81ad07a28ce000002/attachments/original/1441915423/logo.png?14419154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85044" y="3827525"/>
              <a:ext cx="1195890" cy="118913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8741755" y="4006593"/>
              <a:ext cx="3589423" cy="861774"/>
            </a:xfrm>
            <a:prstGeom prst="rect">
              <a:avLst/>
            </a:prstGeom>
            <a:noFill/>
          </p:spPr>
          <p:txBody>
            <a:bodyPr wrap="square" rtlCol="0">
              <a:spAutoFit/>
            </a:bodyPr>
            <a:lstStyle/>
            <a:p>
              <a:pPr algn="ctr" defTabSz="685800"/>
              <a:r>
                <a:rPr lang="en-US" b="1" dirty="0">
                  <a:solidFill>
                    <a:prstClr val="black"/>
                  </a:solidFill>
                </a:rPr>
                <a:t>Spanish/English Bilingual: 888-VE-Y-VOTA</a:t>
              </a:r>
            </a:p>
          </p:txBody>
        </p:sp>
      </p:grpSp>
      <p:sp>
        <p:nvSpPr>
          <p:cNvPr id="17" name="TextBox 16"/>
          <p:cNvSpPr txBox="1"/>
          <p:nvPr/>
        </p:nvSpPr>
        <p:spPr>
          <a:xfrm>
            <a:off x="1980799" y="5401377"/>
            <a:ext cx="3576389" cy="369332"/>
          </a:xfrm>
          <a:prstGeom prst="rect">
            <a:avLst/>
          </a:prstGeom>
          <a:noFill/>
        </p:spPr>
        <p:txBody>
          <a:bodyPr wrap="square" rtlCol="0">
            <a:spAutoFit/>
          </a:bodyPr>
          <a:lstStyle/>
          <a:p>
            <a:pPr algn="ctr" defTabSz="685800"/>
            <a:r>
              <a:rPr lang="en-US" b="1" dirty="0">
                <a:solidFill>
                  <a:prstClr val="black"/>
                </a:solidFill>
              </a:rPr>
              <a:t>Asian Languages: 888-API-VOTE</a:t>
            </a:r>
          </a:p>
        </p:txBody>
      </p:sp>
    </p:spTree>
    <p:extLst>
      <p:ext uri="{BB962C8B-B14F-4D97-AF65-F5344CB8AC3E}">
        <p14:creationId xmlns:p14="http://schemas.microsoft.com/office/powerpoint/2010/main" val="29262109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7401" y="1713215"/>
            <a:ext cx="8681663" cy="4518323"/>
          </a:xfrm>
          <a:prstGeom prst="rect">
            <a:avLst/>
          </a:prstGeom>
        </p:spPr>
      </p:pic>
      <p:sp>
        <p:nvSpPr>
          <p:cNvPr id="5" name="Title 1"/>
          <p:cNvSpPr>
            <a:spLocks noGrp="1"/>
          </p:cNvSpPr>
          <p:nvPr>
            <p:ph type="ctrTitle"/>
          </p:nvPr>
        </p:nvSpPr>
        <p:spPr>
          <a:xfrm>
            <a:off x="421240" y="113015"/>
            <a:ext cx="8393987" cy="1600200"/>
          </a:xfrm>
        </p:spPr>
        <p:txBody>
          <a:bodyPr>
            <a:noAutofit/>
          </a:bodyPr>
          <a:lstStyle/>
          <a:p>
            <a:r>
              <a:rPr lang="en-US" sz="3600" dirty="0" smtClean="0">
                <a:solidFill>
                  <a:schemeClr val="bg1"/>
                </a:solidFill>
                <a:latin typeface="Franklin Gothic Medium Cond" panose="020B0606030402020204" pitchFamily="34" charset="0"/>
                <a:ea typeface="Verdana" pitchFamily="34" charset="0"/>
                <a:cs typeface="Verdana" pitchFamily="34" charset="0"/>
              </a:rPr>
              <a:t>2016 Election Protection Call Centers </a:t>
            </a:r>
            <a:br>
              <a:rPr lang="en-US" sz="3600" dirty="0" smtClean="0">
                <a:solidFill>
                  <a:schemeClr val="bg1"/>
                </a:solidFill>
                <a:latin typeface="Franklin Gothic Medium Cond" panose="020B0606030402020204" pitchFamily="34" charset="0"/>
                <a:ea typeface="Verdana" pitchFamily="34" charset="0"/>
                <a:cs typeface="Verdana" pitchFamily="34" charset="0"/>
              </a:rPr>
            </a:br>
            <a:r>
              <a:rPr lang="en-US" sz="3600" dirty="0" smtClean="0">
                <a:solidFill>
                  <a:schemeClr val="bg1"/>
                </a:solidFill>
                <a:latin typeface="Franklin Gothic Medium Cond" panose="020B0606030402020204" pitchFamily="34" charset="0"/>
                <a:ea typeface="Verdana" pitchFamily="34" charset="0"/>
                <a:cs typeface="Verdana" pitchFamily="34" charset="0"/>
              </a:rPr>
              <a:t>and Field Programs</a:t>
            </a:r>
            <a:endParaRPr lang="en-US" sz="7200" dirty="0">
              <a:solidFill>
                <a:schemeClr val="bg1"/>
              </a:solidFill>
              <a:latin typeface="Franklin Gothic Medium Cond" panose="020B0606030402020204" pitchFamily="34" charset="0"/>
              <a:cs typeface="Futura Condensed"/>
            </a:endParaRPr>
          </a:p>
        </p:txBody>
      </p:sp>
    </p:spTree>
    <p:extLst>
      <p:ext uri="{BB962C8B-B14F-4D97-AF65-F5344CB8AC3E}">
        <p14:creationId xmlns:p14="http://schemas.microsoft.com/office/powerpoint/2010/main" val="34639046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1854" y="299523"/>
            <a:ext cx="8126509" cy="1074057"/>
          </a:xfrm>
        </p:spPr>
        <p:txBody>
          <a:bodyPr>
            <a:noAutofit/>
          </a:bodyPr>
          <a:lstStyle/>
          <a:p>
            <a:r>
              <a:rPr lang="en-US" sz="4800" dirty="0" smtClean="0">
                <a:solidFill>
                  <a:schemeClr val="bg1"/>
                </a:solidFill>
                <a:latin typeface="Franklin Gothic Medium Cond" panose="020B0606030402020204" pitchFamily="34" charset="0"/>
                <a:ea typeface="Verdana" pitchFamily="34" charset="0"/>
                <a:cs typeface="Verdana" pitchFamily="34" charset="0"/>
              </a:rPr>
              <a:t>Election Protection By the Numbers</a:t>
            </a:r>
            <a:endParaRPr lang="en-US" sz="4800" dirty="0">
              <a:solidFill>
                <a:srgbClr val="F1B320"/>
              </a:solidFill>
              <a:latin typeface="Franklin Gothic Medium Cond" panose="020B0606030402020204" pitchFamily="34" charset="0"/>
              <a:cs typeface="Futura Condensed"/>
            </a:endParaRPr>
          </a:p>
        </p:txBody>
      </p:sp>
      <p:sp>
        <p:nvSpPr>
          <p:cNvPr id="5" name="TextBox 4"/>
          <p:cNvSpPr txBox="1"/>
          <p:nvPr/>
        </p:nvSpPr>
        <p:spPr>
          <a:xfrm>
            <a:off x="601854" y="1266702"/>
            <a:ext cx="7981074" cy="4247317"/>
          </a:xfrm>
          <a:prstGeom prst="rect">
            <a:avLst/>
          </a:prstGeom>
          <a:noFill/>
        </p:spPr>
        <p:txBody>
          <a:bodyPr wrap="square" rtlCol="0">
            <a:spAutoFit/>
          </a:bodyPr>
          <a:lstStyle/>
          <a:p>
            <a:pPr marL="342900" indent="-342900">
              <a:buFont typeface="Arial" panose="020B0604020202020204" pitchFamily="34" charset="0"/>
              <a:buChar char="•"/>
            </a:pPr>
            <a:r>
              <a:rPr lang="en-US" sz="3000" dirty="0" smtClean="0">
                <a:solidFill>
                  <a:prstClr val="white"/>
                </a:solidFill>
              </a:rPr>
              <a:t>Since January 1, 2016: 866-OUR-VOTE has receive nearly 30,000 calls</a:t>
            </a:r>
            <a:endParaRPr lang="en-US" sz="3000" dirty="0">
              <a:solidFill>
                <a:prstClr val="white"/>
              </a:solidFill>
            </a:endParaRPr>
          </a:p>
          <a:p>
            <a:pPr marL="342900" indent="-342900">
              <a:buFont typeface="Arial" panose="020B0604020202020204" pitchFamily="34" charset="0"/>
              <a:buChar char="•"/>
            </a:pPr>
            <a:r>
              <a:rPr lang="en-US" sz="3000" dirty="0" smtClean="0">
                <a:solidFill>
                  <a:prstClr val="white"/>
                </a:solidFill>
                <a:ea typeface="Verdana" pitchFamily="34" charset="0"/>
                <a:cs typeface="Verdana" pitchFamily="34" charset="0"/>
              </a:rPr>
              <a:t>Week of September 26, average of 400 calls per day – High call volume day was NVRD with over 900 calls</a:t>
            </a:r>
          </a:p>
          <a:p>
            <a:pPr marL="342900" indent="-342900">
              <a:buFont typeface="Arial" panose="020B0604020202020204" pitchFamily="34" charset="0"/>
              <a:buChar char="•"/>
            </a:pPr>
            <a:r>
              <a:rPr lang="en-US" sz="3000" dirty="0" smtClean="0">
                <a:solidFill>
                  <a:prstClr val="white"/>
                </a:solidFill>
                <a:ea typeface="Verdana" pitchFamily="34" charset="0"/>
                <a:cs typeface="Verdana" pitchFamily="34" charset="0"/>
              </a:rPr>
              <a:t>Expecting between 150,000 -200,00 during 2016 election cycle</a:t>
            </a:r>
          </a:p>
          <a:p>
            <a:pPr marL="342900" indent="-342900">
              <a:buFont typeface="Arial" panose="020B0604020202020204" pitchFamily="34" charset="0"/>
              <a:buChar char="•"/>
            </a:pPr>
            <a:r>
              <a:rPr lang="en-US" sz="3000" dirty="0" smtClean="0">
                <a:solidFill>
                  <a:prstClr val="white"/>
                </a:solidFill>
                <a:ea typeface="Verdana" pitchFamily="34" charset="0"/>
                <a:cs typeface="Verdana" pitchFamily="34" charset="0"/>
              </a:rPr>
              <a:t>Building field programs in 26 states</a:t>
            </a:r>
          </a:p>
          <a:p>
            <a:pPr marL="342900" indent="-342900">
              <a:buFont typeface="Arial" panose="020B0604020202020204" pitchFamily="34" charset="0"/>
              <a:buChar char="•"/>
            </a:pPr>
            <a:r>
              <a:rPr lang="en-US" sz="3000" dirty="0" smtClean="0">
                <a:solidFill>
                  <a:prstClr val="white"/>
                </a:solidFill>
                <a:ea typeface="Verdana" pitchFamily="34" charset="0"/>
                <a:cs typeface="Verdana" pitchFamily="34" charset="0"/>
              </a:rPr>
              <a:t>Target to recruit 3,000-5,000 volunteers</a:t>
            </a:r>
            <a:endParaRPr lang="en-US" sz="3000" dirty="0">
              <a:solidFill>
                <a:prstClr val="white"/>
              </a:solidFill>
              <a:ea typeface="Verdana" pitchFamily="34" charset="0"/>
              <a:cs typeface="Verdana" pitchFamily="34"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62255" y="5832812"/>
            <a:ext cx="2640000" cy="83820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2559" y="5832812"/>
            <a:ext cx="3255423" cy="730218"/>
          </a:xfrm>
          <a:prstGeom prst="rect">
            <a:avLst/>
          </a:prstGeom>
        </p:spPr>
      </p:pic>
    </p:spTree>
    <p:extLst>
      <p:ext uri="{BB962C8B-B14F-4D97-AF65-F5344CB8AC3E}">
        <p14:creationId xmlns:p14="http://schemas.microsoft.com/office/powerpoint/2010/main" val="4909883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955800" y="2032908"/>
            <a:ext cx="3434160" cy="3925855"/>
          </a:xfrm>
        </p:spPr>
        <p:txBody>
          <a:bodyPr>
            <a:normAutofit lnSpcReduction="10000"/>
          </a:bodyPr>
          <a:lstStyle/>
          <a:p>
            <a:pPr marL="385763" indent="-385763">
              <a:buFont typeface="+mj-lt"/>
              <a:buAutoNum type="arabicPeriod"/>
            </a:pPr>
            <a:r>
              <a:rPr lang="en-US" b="1" dirty="0" smtClean="0"/>
              <a:t>Assignments</a:t>
            </a:r>
            <a:r>
              <a:rPr lang="en-US" dirty="0" smtClean="0"/>
              <a:t>: Volunteers are given addresses for a polling place(s) for you to monitor. </a:t>
            </a:r>
          </a:p>
          <a:p>
            <a:pPr marL="385763" indent="-385763">
              <a:buFont typeface="+mj-lt"/>
              <a:buAutoNum type="arabicPeriod"/>
            </a:pPr>
            <a:r>
              <a:rPr lang="en-US" b="1" dirty="0" smtClean="0"/>
              <a:t>Orientation</a:t>
            </a:r>
            <a:r>
              <a:rPr lang="en-US" dirty="0" smtClean="0"/>
              <a:t>: Introduce yourself to poll workers and explain you are a non-partisan</a:t>
            </a:r>
            <a:r>
              <a:rPr lang="en-US" dirty="0"/>
              <a:t> </a:t>
            </a:r>
            <a:r>
              <a:rPr lang="en-US" dirty="0" smtClean="0"/>
              <a:t>volunteer.</a:t>
            </a:r>
          </a:p>
          <a:p>
            <a:pPr marL="385763" indent="-385763">
              <a:buFont typeface="+mj-lt"/>
              <a:buAutoNum type="arabicPeriod"/>
            </a:pPr>
            <a:r>
              <a:rPr lang="en-US" b="1" dirty="0" smtClean="0"/>
              <a:t>Work</a:t>
            </a:r>
            <a:r>
              <a:rPr lang="en-US" dirty="0" smtClean="0"/>
              <a:t>: Help voters and record interactions and call command center when needed.</a:t>
            </a:r>
            <a:br>
              <a:rPr lang="en-US" dirty="0" smtClean="0"/>
            </a:br>
            <a:endParaRPr lang="en-US" dirty="0" smtClean="0"/>
          </a:p>
        </p:txBody>
      </p:sp>
      <p:sp>
        <p:nvSpPr>
          <p:cNvPr id="4" name="Title 3"/>
          <p:cNvSpPr>
            <a:spLocks noGrp="1"/>
          </p:cNvSpPr>
          <p:nvPr>
            <p:ph type="title"/>
          </p:nvPr>
        </p:nvSpPr>
        <p:spPr/>
        <p:txBody>
          <a:bodyPr/>
          <a:lstStyle/>
          <a:p>
            <a:r>
              <a:rPr lang="en-US" dirty="0" smtClean="0"/>
              <a:t>Field Program Shifts</a:t>
            </a:r>
            <a:endParaRPr lang="en-US"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3542" r="3333"/>
          <a:stretch/>
        </p:blipFill>
        <p:spPr>
          <a:xfrm>
            <a:off x="5473936" y="2852188"/>
            <a:ext cx="3491373" cy="2379434"/>
          </a:xfrm>
          <a:prstGeom prst="rect">
            <a:avLst/>
          </a:prstGeom>
        </p:spPr>
      </p:pic>
    </p:spTree>
    <p:extLst>
      <p:ext uri="{BB962C8B-B14F-4D97-AF65-F5344CB8AC3E}">
        <p14:creationId xmlns:p14="http://schemas.microsoft.com/office/powerpoint/2010/main" val="2960138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142774" y="2693276"/>
            <a:ext cx="2601844" cy="2677359"/>
          </a:xfrm>
        </p:spPr>
        <p:txBody>
          <a:bodyPr>
            <a:normAutofit lnSpcReduction="10000"/>
          </a:bodyPr>
          <a:lstStyle/>
          <a:p>
            <a:pPr marL="385763" indent="-385763">
              <a:buFont typeface="+mj-lt"/>
              <a:buAutoNum type="arabicPeriod"/>
            </a:pPr>
            <a:r>
              <a:rPr lang="en-US" altLang="en-US" sz="2400" b="1" dirty="0"/>
              <a:t>Assist voters</a:t>
            </a:r>
          </a:p>
          <a:p>
            <a:pPr marL="385763" indent="-385763">
              <a:buFont typeface="+mj-lt"/>
              <a:buAutoNum type="arabicPeriod"/>
            </a:pPr>
            <a:endParaRPr lang="en-US" altLang="en-US" sz="2400" dirty="0"/>
          </a:p>
          <a:p>
            <a:pPr marL="385763" indent="-385763">
              <a:buFont typeface="+mj-lt"/>
              <a:buAutoNum type="arabicPeriod"/>
            </a:pPr>
            <a:r>
              <a:rPr lang="en-US" altLang="en-US" sz="2400" dirty="0"/>
              <a:t>Be EP’s </a:t>
            </a:r>
            <a:r>
              <a:rPr lang="en-US" altLang="en-US" sz="2400" b="1" dirty="0"/>
              <a:t>eyes and ears. Identify</a:t>
            </a:r>
            <a:r>
              <a:rPr lang="en-US" altLang="en-US" sz="2400" dirty="0"/>
              <a:t> &amp; </a:t>
            </a:r>
            <a:r>
              <a:rPr lang="en-US" altLang="en-US" sz="2400" b="1" dirty="0"/>
              <a:t>report</a:t>
            </a:r>
            <a:r>
              <a:rPr lang="en-US" altLang="en-US" sz="2400" dirty="0"/>
              <a:t> problematic practices</a:t>
            </a:r>
          </a:p>
        </p:txBody>
      </p:sp>
      <p:sp>
        <p:nvSpPr>
          <p:cNvPr id="4" name="Title 3"/>
          <p:cNvSpPr>
            <a:spLocks noGrp="1"/>
          </p:cNvSpPr>
          <p:nvPr>
            <p:ph type="title"/>
          </p:nvPr>
        </p:nvSpPr>
        <p:spPr>
          <a:xfrm>
            <a:off x="3200399" y="1228628"/>
            <a:ext cx="5850793" cy="624078"/>
          </a:xfrm>
        </p:spPr>
        <p:txBody>
          <a:bodyPr/>
          <a:lstStyle/>
          <a:p>
            <a:r>
              <a:rPr lang="en-US" dirty="0" smtClean="0"/>
              <a:t>Poll Monitor Roles</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8943" y="2659774"/>
            <a:ext cx="3659155" cy="2744366"/>
          </a:xfrm>
          <a:prstGeom prst="rect">
            <a:avLst/>
          </a:prstGeom>
        </p:spPr>
      </p:pic>
    </p:spTree>
    <p:extLst>
      <p:ext uri="{BB962C8B-B14F-4D97-AF65-F5344CB8AC3E}">
        <p14:creationId xmlns:p14="http://schemas.microsoft.com/office/powerpoint/2010/main" val="16760453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1712910" y="2224711"/>
            <a:ext cx="3521564" cy="3587094"/>
          </a:xfrm>
        </p:spPr>
        <p:txBody>
          <a:bodyPr>
            <a:normAutofit/>
          </a:bodyPr>
          <a:lstStyle/>
          <a:p>
            <a:pPr marL="275035" lvl="1" indent="0">
              <a:buNone/>
              <a:defRPr/>
            </a:pPr>
            <a:r>
              <a:rPr lang="en-US" sz="2250" b="1" dirty="0">
                <a:cs typeface="Arial" charset="0"/>
              </a:rPr>
              <a:t>Assist Voters by:</a:t>
            </a:r>
          </a:p>
          <a:p>
            <a:pPr marL="275035" lvl="1" indent="0">
              <a:buNone/>
              <a:defRPr/>
            </a:pPr>
            <a:endParaRPr lang="en-US" b="1" dirty="0">
              <a:cs typeface="Arial" charset="0"/>
            </a:endParaRPr>
          </a:p>
          <a:p>
            <a:pPr lvl="1">
              <a:defRPr/>
            </a:pPr>
            <a:r>
              <a:rPr lang="en-US" sz="2100" dirty="0">
                <a:cs typeface="Arial" charset="0"/>
              </a:rPr>
              <a:t>Making sure voters know their rights </a:t>
            </a:r>
          </a:p>
          <a:p>
            <a:pPr marL="342900" lvl="1" indent="0">
              <a:buNone/>
              <a:defRPr/>
            </a:pPr>
            <a:endParaRPr lang="en-US" sz="2100" dirty="0">
              <a:cs typeface="Arial" charset="0"/>
            </a:endParaRPr>
          </a:p>
          <a:p>
            <a:pPr lvl="1">
              <a:defRPr/>
            </a:pPr>
            <a:r>
              <a:rPr lang="en-US" sz="2100" dirty="0">
                <a:cs typeface="Arial" charset="0"/>
              </a:rPr>
              <a:t>Answering voting questions</a:t>
            </a:r>
          </a:p>
          <a:p>
            <a:pPr lvl="1">
              <a:defRPr/>
            </a:pPr>
            <a:endParaRPr lang="en-US" sz="2100" dirty="0">
              <a:cs typeface="Arial" charset="0"/>
            </a:endParaRPr>
          </a:p>
          <a:p>
            <a:pPr lvl="1">
              <a:defRPr/>
            </a:pPr>
            <a:r>
              <a:rPr lang="en-US" sz="2100" dirty="0">
                <a:cs typeface="Arial" charset="0"/>
              </a:rPr>
              <a:t>Checking voters’ registration status and polling place info</a:t>
            </a:r>
          </a:p>
          <a:p>
            <a:pPr lvl="1">
              <a:defRPr/>
            </a:pPr>
            <a:endParaRPr lang="en-US" sz="2100" dirty="0">
              <a:cs typeface="Arial" charset="0"/>
            </a:endParaRPr>
          </a:p>
          <a:p>
            <a:pPr lvl="1">
              <a:defRPr/>
            </a:pPr>
            <a:endParaRPr lang="en-US" sz="2100" dirty="0">
              <a:cs typeface="Arial" charset="0"/>
            </a:endParaRPr>
          </a:p>
        </p:txBody>
      </p:sp>
      <p:sp>
        <p:nvSpPr>
          <p:cNvPr id="4" name="Title 3"/>
          <p:cNvSpPr>
            <a:spLocks noGrp="1"/>
          </p:cNvSpPr>
          <p:nvPr>
            <p:ph type="title"/>
          </p:nvPr>
        </p:nvSpPr>
        <p:spPr>
          <a:xfrm>
            <a:off x="2960650" y="1228628"/>
            <a:ext cx="5963543" cy="624078"/>
          </a:xfrm>
        </p:spPr>
        <p:txBody>
          <a:bodyPr/>
          <a:lstStyle/>
          <a:p>
            <a:r>
              <a:rPr lang="en-US" dirty="0" smtClean="0"/>
              <a:t>Assisting Voters</a:t>
            </a:r>
            <a:endParaRPr lang="en-US" dirty="0"/>
          </a:p>
        </p:txBody>
      </p:sp>
      <p:pic>
        <p:nvPicPr>
          <p:cNvPr id="11" name="Picture 6" descr="https://upload.wikimedia.org/wikipedia/commons/3/3e/Women_voter_outreach_1935_English_Yiddis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3155" y="2730651"/>
            <a:ext cx="3268980" cy="2602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44729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053773" y="2361690"/>
            <a:ext cx="4230395" cy="2875328"/>
          </a:xfrm>
        </p:spPr>
        <p:txBody>
          <a:bodyPr>
            <a:normAutofit/>
          </a:bodyPr>
          <a:lstStyle/>
          <a:p>
            <a:pPr marL="275035" lvl="1" indent="0">
              <a:buNone/>
              <a:defRPr/>
            </a:pPr>
            <a:r>
              <a:rPr lang="en-US" sz="2250" b="1" dirty="0">
                <a:cs typeface="Arial" charset="0"/>
              </a:rPr>
              <a:t>Report Issues by:</a:t>
            </a:r>
            <a:endParaRPr lang="en-US" sz="2100" dirty="0">
              <a:cs typeface="Arial" charset="0"/>
            </a:endParaRPr>
          </a:p>
          <a:p>
            <a:pPr lvl="1">
              <a:defRPr/>
            </a:pPr>
            <a:endParaRPr lang="en-US" sz="2100" dirty="0">
              <a:cs typeface="Arial" charset="0"/>
            </a:endParaRPr>
          </a:p>
          <a:p>
            <a:pPr marL="728663" lvl="1" indent="-385763">
              <a:buFont typeface="+mj-lt"/>
              <a:buAutoNum type="arabicPeriod"/>
              <a:defRPr/>
            </a:pPr>
            <a:r>
              <a:rPr lang="en-US" sz="2100" dirty="0">
                <a:cs typeface="Arial" charset="0"/>
              </a:rPr>
              <a:t>Calling your command </a:t>
            </a:r>
            <a:r>
              <a:rPr lang="en-US" sz="2100" dirty="0" smtClean="0">
                <a:cs typeface="Arial" charset="0"/>
              </a:rPr>
              <a:t>center</a:t>
            </a:r>
            <a:endParaRPr lang="en-US" sz="2100" dirty="0">
              <a:solidFill>
                <a:srgbClr val="FF0000"/>
              </a:solidFill>
              <a:cs typeface="Arial" charset="0"/>
            </a:endParaRPr>
          </a:p>
          <a:p>
            <a:pPr marL="728663" lvl="1" indent="-385763">
              <a:buFont typeface="+mj-lt"/>
              <a:buAutoNum type="arabicPeriod"/>
              <a:defRPr/>
            </a:pPr>
            <a:r>
              <a:rPr lang="en-US" sz="2100" dirty="0">
                <a:cs typeface="Arial" charset="0"/>
              </a:rPr>
              <a:t>Calling 866-OUR-VOTE</a:t>
            </a:r>
          </a:p>
          <a:p>
            <a:pPr marL="728663" lvl="1" indent="-385763">
              <a:buFont typeface="+mj-lt"/>
              <a:buAutoNum type="arabicPeriod"/>
              <a:defRPr/>
            </a:pPr>
            <a:r>
              <a:rPr lang="en-US" sz="2100" dirty="0">
                <a:cs typeface="Arial" charset="0"/>
              </a:rPr>
              <a:t>For non-urgent issues, fill in a paper intake form</a:t>
            </a:r>
            <a:br>
              <a:rPr lang="en-US" sz="2100" dirty="0">
                <a:cs typeface="Arial" charset="0"/>
              </a:rPr>
            </a:br>
            <a:r>
              <a:rPr lang="en-US" sz="2100" dirty="0">
                <a:cs typeface="Arial" charset="0"/>
              </a:rPr>
              <a:t>Scan and e-mail to: </a:t>
            </a:r>
            <a:r>
              <a:rPr lang="en-US" sz="2100" dirty="0">
                <a:solidFill>
                  <a:srgbClr val="FF0000"/>
                </a:solidFill>
                <a:cs typeface="Arial" charset="0"/>
              </a:rPr>
              <a:t>info@866ourvote.org</a:t>
            </a:r>
          </a:p>
        </p:txBody>
      </p:sp>
      <p:sp>
        <p:nvSpPr>
          <p:cNvPr id="4" name="Title 3"/>
          <p:cNvSpPr>
            <a:spLocks noGrp="1"/>
          </p:cNvSpPr>
          <p:nvPr>
            <p:ph type="title"/>
          </p:nvPr>
        </p:nvSpPr>
        <p:spPr>
          <a:xfrm>
            <a:off x="2860288" y="1228628"/>
            <a:ext cx="6063905" cy="624078"/>
          </a:xfrm>
        </p:spPr>
        <p:txBody>
          <a:bodyPr/>
          <a:lstStyle/>
          <a:p>
            <a:r>
              <a:rPr lang="en-US" dirty="0" smtClean="0"/>
              <a:t>Reporting Problems</a:t>
            </a:r>
            <a:endParaRPr lang="en-US" dirty="0"/>
          </a:p>
        </p:txBody>
      </p:sp>
      <p:pic>
        <p:nvPicPr>
          <p:cNvPr id="3076" name="Picture 4" descr="Image result for probl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4427" y="2420654"/>
            <a:ext cx="2455850" cy="2335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78695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1980289" y="2233972"/>
            <a:ext cx="6182404" cy="376677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44546A"/>
              </a:buClr>
              <a:buNone/>
              <a:defRPr/>
            </a:pPr>
            <a:endParaRPr lang="en-US" sz="2100" b="1" dirty="0">
              <a:solidFill>
                <a:prstClr val="black"/>
              </a:solidFill>
              <a:cs typeface="Arial" charset="0"/>
            </a:endParaRPr>
          </a:p>
          <a:p>
            <a:pPr>
              <a:buClr>
                <a:srgbClr val="44546A"/>
              </a:buClr>
              <a:defRPr/>
            </a:pPr>
            <a:r>
              <a:rPr lang="en-US" sz="2100" dirty="0">
                <a:solidFill>
                  <a:prstClr val="black"/>
                </a:solidFill>
                <a:cs typeface="Arial" charset="0"/>
              </a:rPr>
              <a:t>EP leadership in your command center will be able to see these issues </a:t>
            </a:r>
            <a:r>
              <a:rPr lang="en-US" sz="2100" b="1" dirty="0">
                <a:solidFill>
                  <a:prstClr val="black"/>
                </a:solidFill>
                <a:cs typeface="Arial" charset="0"/>
              </a:rPr>
              <a:t>in real time</a:t>
            </a:r>
            <a:r>
              <a:rPr lang="en-US" sz="2100" dirty="0">
                <a:solidFill>
                  <a:prstClr val="black"/>
                </a:solidFill>
                <a:cs typeface="Arial" charset="0"/>
              </a:rPr>
              <a:t>, </a:t>
            </a:r>
            <a:r>
              <a:rPr lang="en-US" sz="2100" b="1" dirty="0">
                <a:solidFill>
                  <a:prstClr val="black"/>
                </a:solidFill>
                <a:cs typeface="Arial" charset="0"/>
              </a:rPr>
              <a:t>allowing them to follow up </a:t>
            </a:r>
            <a:r>
              <a:rPr lang="en-US" sz="2100" dirty="0">
                <a:solidFill>
                  <a:prstClr val="black"/>
                </a:solidFill>
                <a:cs typeface="Arial" charset="0"/>
              </a:rPr>
              <a:t>with the voter, poll workers or election officials</a:t>
            </a:r>
          </a:p>
          <a:p>
            <a:pPr>
              <a:buClr>
                <a:srgbClr val="44546A"/>
              </a:buClr>
              <a:defRPr/>
            </a:pPr>
            <a:r>
              <a:rPr lang="en-US" sz="2100" dirty="0">
                <a:solidFill>
                  <a:prstClr val="black"/>
                </a:solidFill>
                <a:cs typeface="Arial" charset="0"/>
              </a:rPr>
              <a:t>Data helps EP leadership identify and address voting </a:t>
            </a:r>
            <a:r>
              <a:rPr lang="en-US" sz="2100" b="1" dirty="0">
                <a:solidFill>
                  <a:prstClr val="black"/>
                </a:solidFill>
                <a:cs typeface="Arial" charset="0"/>
              </a:rPr>
              <a:t>trends </a:t>
            </a:r>
          </a:p>
          <a:p>
            <a:pPr>
              <a:buClr>
                <a:srgbClr val="44546A"/>
              </a:buClr>
              <a:defRPr/>
            </a:pPr>
            <a:r>
              <a:rPr lang="en-US" sz="2100" b="1" dirty="0">
                <a:solidFill>
                  <a:prstClr val="black"/>
                </a:solidFill>
                <a:cs typeface="Arial" charset="0"/>
              </a:rPr>
              <a:t>Capturing as much data </a:t>
            </a:r>
            <a:r>
              <a:rPr lang="en-US" sz="2100" dirty="0">
                <a:solidFill>
                  <a:prstClr val="black"/>
                </a:solidFill>
                <a:cs typeface="Arial" charset="0"/>
              </a:rPr>
              <a:t>as possible helps with follow up on Election Day AND follow-up to improve future elections (e.g., reports to election officials and advocacy)</a:t>
            </a:r>
          </a:p>
          <a:p>
            <a:pPr>
              <a:buClr>
                <a:srgbClr val="44546A"/>
              </a:buClr>
              <a:defRPr/>
            </a:pPr>
            <a:endParaRPr lang="en-US" sz="2100" b="1" dirty="0">
              <a:solidFill>
                <a:prstClr val="black"/>
              </a:solidFill>
              <a:cs typeface="Arial" charset="0"/>
            </a:endParaRPr>
          </a:p>
          <a:p>
            <a:pPr marL="0" indent="0">
              <a:buClr>
                <a:srgbClr val="44546A"/>
              </a:buClr>
              <a:buNone/>
              <a:defRPr/>
            </a:pPr>
            <a:endParaRPr lang="en-US" sz="2100" b="1" dirty="0">
              <a:solidFill>
                <a:prstClr val="black"/>
              </a:solidFill>
              <a:cs typeface="Arial" charset="0"/>
            </a:endParaRPr>
          </a:p>
        </p:txBody>
      </p:sp>
      <p:sp>
        <p:nvSpPr>
          <p:cNvPr id="6" name="Title 3"/>
          <p:cNvSpPr txBox="1">
            <a:spLocks/>
          </p:cNvSpPr>
          <p:nvPr/>
        </p:nvSpPr>
        <p:spPr>
          <a:xfrm>
            <a:off x="2899204" y="1194150"/>
            <a:ext cx="5963543" cy="624078"/>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600" b="1" dirty="0" smtClean="0">
                <a:solidFill>
                  <a:srgbClr val="44546A"/>
                </a:solidFill>
                <a:latin typeface="Calibri"/>
              </a:rPr>
              <a:t>Importance of Reporting</a:t>
            </a:r>
            <a:endParaRPr lang="en-US" sz="3600" b="1" dirty="0">
              <a:solidFill>
                <a:srgbClr val="44546A"/>
              </a:solidFill>
              <a:latin typeface="Calibri"/>
            </a:endParaRPr>
          </a:p>
        </p:txBody>
      </p:sp>
    </p:spTree>
    <p:extLst>
      <p:ext uri="{BB962C8B-B14F-4D97-AF65-F5344CB8AC3E}">
        <p14:creationId xmlns:p14="http://schemas.microsoft.com/office/powerpoint/2010/main" val="2258095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1000"/>
                                        <p:tgtEl>
                                          <p:spTgt spid="7">
                                            <p:txEl>
                                              <p:pRg st="1" end="1"/>
                                            </p:txEl>
                                          </p:spTgt>
                                        </p:tgtEl>
                                      </p:cBhvr>
                                    </p:animEffect>
                                    <p:anim calcmode="lin" valueType="num">
                                      <p:cBhvr>
                                        <p:cTn id="8"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1000"/>
                                        <p:tgtEl>
                                          <p:spTgt spid="7">
                                            <p:txEl>
                                              <p:pRg st="2" end="2"/>
                                            </p:txEl>
                                          </p:spTgt>
                                        </p:tgtEl>
                                      </p:cBhvr>
                                    </p:animEffect>
                                    <p:anim calcmode="lin" valueType="num">
                                      <p:cBhvr>
                                        <p:cTn id="1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Effect transition="in" filter="fade">
                                      <p:cBhvr>
                                        <p:cTn id="21" dur="1000"/>
                                        <p:tgtEl>
                                          <p:spTgt spid="7">
                                            <p:txEl>
                                              <p:pRg st="3" end="3"/>
                                            </p:txEl>
                                          </p:spTgt>
                                        </p:tgtEl>
                                      </p:cBhvr>
                                    </p:animEffect>
                                    <p:anim calcmode="lin" valueType="num">
                                      <p:cBhvr>
                                        <p:cTn id="22"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868215" y="2309813"/>
            <a:ext cx="3030611" cy="3405186"/>
          </a:xfrm>
        </p:spPr>
        <p:txBody>
          <a:bodyPr>
            <a:normAutofit/>
          </a:bodyPr>
          <a:lstStyle/>
          <a:p>
            <a:pPr marL="0" indent="0">
              <a:spcBef>
                <a:spcPts val="1500"/>
              </a:spcBef>
              <a:buNone/>
            </a:pPr>
            <a:r>
              <a:rPr lang="en-US" b="1" dirty="0" smtClean="0"/>
              <a:t> </a:t>
            </a:r>
          </a:p>
          <a:p>
            <a:pPr marL="385763" indent="-385763">
              <a:spcBef>
                <a:spcPts val="1500"/>
              </a:spcBef>
              <a:buFont typeface="+mj-lt"/>
              <a:buAutoNum type="arabicPeriod"/>
            </a:pPr>
            <a:r>
              <a:rPr lang="en-US" dirty="0" smtClean="0">
                <a:solidFill>
                  <a:srgbClr val="FF0000"/>
                </a:solidFill>
              </a:rPr>
              <a:t>Top Issues &amp;/or FAQs</a:t>
            </a:r>
          </a:p>
          <a:p>
            <a:pPr marL="385763" indent="-385763">
              <a:spcBef>
                <a:spcPts val="1500"/>
              </a:spcBef>
              <a:buFont typeface="+mj-lt"/>
              <a:buAutoNum type="arabicPeriod"/>
            </a:pPr>
            <a:r>
              <a:rPr lang="en-US" dirty="0"/>
              <a:t>State or county website: </a:t>
            </a:r>
            <a:r>
              <a:rPr lang="en-US" dirty="0">
                <a:solidFill>
                  <a:srgbClr val="FF0000"/>
                </a:solidFill>
              </a:rPr>
              <a:t>www. ___.gov.</a:t>
            </a:r>
            <a:endParaRPr lang="en-US" dirty="0"/>
          </a:p>
          <a:p>
            <a:pPr marL="385763" indent="-385763">
              <a:spcBef>
                <a:spcPts val="1500"/>
              </a:spcBef>
              <a:buFont typeface="+mj-lt"/>
              <a:buAutoNum type="arabicPeriod"/>
            </a:pPr>
            <a:r>
              <a:rPr lang="en-US" dirty="0" smtClean="0"/>
              <a:t>Command Center/Field Captain</a:t>
            </a:r>
          </a:p>
          <a:p>
            <a:pPr marL="385763" indent="-385763">
              <a:spcBef>
                <a:spcPts val="1500"/>
              </a:spcBef>
              <a:buFont typeface="+mj-lt"/>
              <a:buAutoNum type="arabicPeriod"/>
            </a:pPr>
            <a:r>
              <a:rPr lang="en-US" dirty="0" smtClean="0"/>
              <a:t>866-OUR-VOTE </a:t>
            </a:r>
          </a:p>
          <a:p>
            <a:pPr marL="0" indent="0">
              <a:buNone/>
            </a:pPr>
            <a:endParaRPr lang="en-US" dirty="0" smtClean="0"/>
          </a:p>
        </p:txBody>
      </p:sp>
      <p:sp>
        <p:nvSpPr>
          <p:cNvPr id="4" name="Title 3"/>
          <p:cNvSpPr>
            <a:spLocks noGrp="1"/>
          </p:cNvSpPr>
          <p:nvPr>
            <p:ph type="title"/>
          </p:nvPr>
        </p:nvSpPr>
        <p:spPr>
          <a:xfrm>
            <a:off x="3200399" y="1228628"/>
            <a:ext cx="5591909" cy="624078"/>
          </a:xfrm>
        </p:spPr>
        <p:txBody>
          <a:bodyPr/>
          <a:lstStyle/>
          <a:p>
            <a:r>
              <a:rPr lang="en-US" dirty="0" smtClean="0"/>
              <a:t>Resources</a:t>
            </a:r>
            <a:endParaRPr lang="en-US" dirty="0"/>
          </a:p>
        </p:txBody>
      </p:sp>
      <p:pic>
        <p:nvPicPr>
          <p:cNvPr id="7171" name="Picture 6" descr="http://upload.wikimedia.org/wikipedia/commons/6/65/20_questions_195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8826" y="2309814"/>
            <a:ext cx="4002287" cy="30194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7811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71649" y="3388767"/>
            <a:ext cx="5876926" cy="1015663"/>
          </a:xfrm>
          <a:prstGeom prst="rect">
            <a:avLst/>
          </a:prstGeom>
        </p:spPr>
        <p:txBody>
          <a:bodyPr wrap="square">
            <a:spAutoFit/>
          </a:bodyPr>
          <a:lstStyle/>
          <a:p>
            <a:pPr algn="ctr"/>
            <a:r>
              <a:rPr lang="en-US" sz="3000" b="1" dirty="0">
                <a:latin typeface="Corbel" panose="020B0503020204020204" pitchFamily="34" charset="0"/>
                <a:ea typeface="+mj-ea"/>
                <a:cs typeface="+mj-cs"/>
              </a:rPr>
              <a:t>The Matthew 25 Voter Protection Project.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2039" y="836385"/>
            <a:ext cx="3589445" cy="867450"/>
          </a:xfrm>
          <a:prstGeom prst="rect">
            <a:avLst/>
          </a:prstGeom>
        </p:spPr>
      </p:pic>
      <p:sp>
        <p:nvSpPr>
          <p:cNvPr id="4" name="Rectangle 3"/>
          <p:cNvSpPr/>
          <p:nvPr/>
        </p:nvSpPr>
        <p:spPr>
          <a:xfrm>
            <a:off x="1647823" y="2645943"/>
            <a:ext cx="5876926" cy="646331"/>
          </a:xfrm>
          <a:prstGeom prst="rect">
            <a:avLst/>
          </a:prstGeom>
        </p:spPr>
        <p:txBody>
          <a:bodyPr wrap="square">
            <a:spAutoFit/>
          </a:bodyPr>
          <a:lstStyle/>
          <a:p>
            <a:pPr algn="ctr"/>
            <a:r>
              <a:rPr lang="en-US" sz="3600" b="1" u="sng" dirty="0">
                <a:latin typeface="Corbel" panose="020B0503020204020204" pitchFamily="34" charset="0"/>
                <a:ea typeface="+mj-ea"/>
                <a:cs typeface="+mj-cs"/>
              </a:rPr>
              <a:t>Witness the Vote</a:t>
            </a:r>
          </a:p>
        </p:txBody>
      </p:sp>
      <p:sp>
        <p:nvSpPr>
          <p:cNvPr id="6" name="Rectangle 5"/>
          <p:cNvSpPr/>
          <p:nvPr/>
        </p:nvSpPr>
        <p:spPr>
          <a:xfrm>
            <a:off x="1647823" y="4433005"/>
            <a:ext cx="5876926" cy="461665"/>
          </a:xfrm>
          <a:prstGeom prst="rect">
            <a:avLst/>
          </a:prstGeom>
        </p:spPr>
        <p:txBody>
          <a:bodyPr wrap="square">
            <a:spAutoFit/>
          </a:bodyPr>
          <a:lstStyle/>
          <a:p>
            <a:pPr algn="ctr"/>
            <a:r>
              <a:rPr lang="en-US" sz="2400" i="1" dirty="0">
                <a:latin typeface="Corbel" panose="020B0503020204020204" pitchFamily="34" charset="0"/>
                <a:ea typeface="+mj-ea"/>
                <a:cs typeface="+mj-cs"/>
              </a:rPr>
              <a:t>Putting Pastors at the Polls</a:t>
            </a:r>
          </a:p>
        </p:txBody>
      </p:sp>
    </p:spTree>
    <p:extLst>
      <p:ext uri="{BB962C8B-B14F-4D97-AF65-F5344CB8AC3E}">
        <p14:creationId xmlns:p14="http://schemas.microsoft.com/office/powerpoint/2010/main" val="6021998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4294967295"/>
          </p:nvPr>
        </p:nvSpPr>
        <p:spPr>
          <a:xfrm>
            <a:off x="5602857" y="2039878"/>
            <a:ext cx="3541144" cy="3726611"/>
          </a:xfrm>
        </p:spPr>
        <p:txBody>
          <a:bodyPr>
            <a:normAutofit/>
          </a:bodyPr>
          <a:lstStyle/>
          <a:p>
            <a:pPr marL="385763" indent="-385763">
              <a:lnSpc>
                <a:spcPct val="100000"/>
              </a:lnSpc>
              <a:spcBef>
                <a:spcPts val="900"/>
              </a:spcBef>
              <a:buFont typeface="+mj-lt"/>
              <a:buAutoNum type="arabicParenR"/>
            </a:pPr>
            <a:r>
              <a:rPr lang="en-US" dirty="0" smtClean="0"/>
              <a:t>What time can I vote on Election Day?</a:t>
            </a:r>
          </a:p>
          <a:p>
            <a:pPr marL="385763" indent="-385763">
              <a:lnSpc>
                <a:spcPct val="100000"/>
              </a:lnSpc>
              <a:spcBef>
                <a:spcPts val="900"/>
              </a:spcBef>
              <a:buFont typeface="+mj-lt"/>
              <a:buAutoNum type="arabicParenR"/>
            </a:pPr>
            <a:r>
              <a:rPr lang="en-US" dirty="0" smtClean="0"/>
              <a:t>What ID do I need to bring with me?</a:t>
            </a:r>
          </a:p>
          <a:p>
            <a:pPr marL="385763" indent="-385763">
              <a:lnSpc>
                <a:spcPct val="100000"/>
              </a:lnSpc>
              <a:spcBef>
                <a:spcPts val="900"/>
              </a:spcBef>
              <a:buFont typeface="+mj-lt"/>
              <a:buAutoNum type="arabicParenR"/>
            </a:pPr>
            <a:r>
              <a:rPr lang="en-US" dirty="0" smtClean="0"/>
              <a:t>I usually translate for my mom. Can I go into the voting booth with her?</a:t>
            </a:r>
          </a:p>
          <a:p>
            <a:pPr marL="385763" indent="-385763">
              <a:lnSpc>
                <a:spcPct val="100000"/>
              </a:lnSpc>
              <a:spcBef>
                <a:spcPts val="900"/>
              </a:spcBef>
              <a:buFont typeface="+mj-lt"/>
              <a:buAutoNum type="arabicParenR"/>
            </a:pPr>
            <a:r>
              <a:rPr lang="en-US" dirty="0" smtClean="0"/>
              <a:t>I moved a couple months ago. Am I in the right place?</a:t>
            </a:r>
          </a:p>
        </p:txBody>
      </p:sp>
      <p:sp>
        <p:nvSpPr>
          <p:cNvPr id="6" name="TextBox 5"/>
          <p:cNvSpPr txBox="1"/>
          <p:nvPr/>
        </p:nvSpPr>
        <p:spPr>
          <a:xfrm>
            <a:off x="3234906" y="1229044"/>
            <a:ext cx="5124091" cy="646331"/>
          </a:xfrm>
          <a:prstGeom prst="rect">
            <a:avLst/>
          </a:prstGeom>
          <a:noFill/>
        </p:spPr>
        <p:txBody>
          <a:bodyPr wrap="square" rtlCol="0">
            <a:spAutoFit/>
          </a:bodyPr>
          <a:lstStyle/>
          <a:p>
            <a:pPr defTabSz="685800"/>
            <a:r>
              <a:rPr lang="en-US" sz="3600" b="1" dirty="0" smtClean="0">
                <a:solidFill>
                  <a:srgbClr val="5B9BD5">
                    <a:lumMod val="50000"/>
                  </a:srgbClr>
                </a:solidFill>
              </a:rPr>
              <a:t>Top Questions</a:t>
            </a:r>
            <a:endParaRPr lang="en-US" sz="3600" b="1" dirty="0">
              <a:solidFill>
                <a:srgbClr val="5B9BD5">
                  <a:lumMod val="50000"/>
                </a:srgbClr>
              </a:solidFill>
            </a:endParaRPr>
          </a:p>
        </p:txBody>
      </p:sp>
      <p:pic>
        <p:nvPicPr>
          <p:cNvPr id="2" name="Picture 1"/>
          <p:cNvPicPr>
            <a:picLocks noChangeAspect="1"/>
          </p:cNvPicPr>
          <p:nvPr/>
        </p:nvPicPr>
        <p:blipFill rotWithShape="1">
          <a:blip r:embed="rId3"/>
          <a:srcRect l="35584" t="23318" r="35404" b="8414"/>
          <a:stretch/>
        </p:blipFill>
        <p:spPr>
          <a:xfrm>
            <a:off x="2233246" y="2039877"/>
            <a:ext cx="2831123" cy="3745523"/>
          </a:xfrm>
          <a:prstGeom prst="rect">
            <a:avLst/>
          </a:prstGeom>
        </p:spPr>
      </p:pic>
    </p:spTree>
    <p:extLst>
      <p:ext uri="{BB962C8B-B14F-4D97-AF65-F5344CB8AC3E}">
        <p14:creationId xmlns:p14="http://schemas.microsoft.com/office/powerpoint/2010/main" val="23528045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4294967295"/>
          </p:nvPr>
        </p:nvSpPr>
        <p:spPr>
          <a:xfrm>
            <a:off x="1916437" y="2039875"/>
            <a:ext cx="3762284" cy="3832288"/>
          </a:xfrm>
        </p:spPr>
        <p:txBody>
          <a:bodyPr>
            <a:normAutofit fontScale="85000" lnSpcReduction="20000"/>
          </a:bodyPr>
          <a:lstStyle/>
          <a:p>
            <a:pPr>
              <a:lnSpc>
                <a:spcPct val="100000"/>
              </a:lnSpc>
              <a:spcBef>
                <a:spcPts val="600"/>
              </a:spcBef>
            </a:pPr>
            <a:r>
              <a:rPr lang="en-US" dirty="0" smtClean="0"/>
              <a:t>Call your command center if there is a systemic problem, including:</a:t>
            </a:r>
          </a:p>
          <a:p>
            <a:pPr marL="385763" lvl="1">
              <a:lnSpc>
                <a:spcPct val="100000"/>
              </a:lnSpc>
              <a:spcBef>
                <a:spcPts val="600"/>
              </a:spcBef>
            </a:pPr>
            <a:r>
              <a:rPr lang="en-US" sz="1950" dirty="0"/>
              <a:t>Broken machines.</a:t>
            </a:r>
          </a:p>
          <a:p>
            <a:pPr marL="385763" lvl="1">
              <a:lnSpc>
                <a:spcPct val="100000"/>
              </a:lnSpc>
              <a:spcBef>
                <a:spcPts val="600"/>
              </a:spcBef>
            </a:pPr>
            <a:r>
              <a:rPr lang="en-US" sz="1950" dirty="0"/>
              <a:t>Poll workers giving wrong info.</a:t>
            </a:r>
          </a:p>
          <a:p>
            <a:pPr marL="385763" lvl="1">
              <a:lnSpc>
                <a:spcPct val="100000"/>
              </a:lnSpc>
              <a:spcBef>
                <a:spcPts val="600"/>
              </a:spcBef>
            </a:pPr>
            <a:r>
              <a:rPr lang="en-US" sz="1950" dirty="0"/>
              <a:t>Intimidating flyers or police presence.</a:t>
            </a:r>
          </a:p>
          <a:p>
            <a:pPr marL="385763" lvl="1">
              <a:lnSpc>
                <a:spcPct val="100000"/>
              </a:lnSpc>
              <a:spcBef>
                <a:spcPts val="600"/>
              </a:spcBef>
            </a:pPr>
            <a:r>
              <a:rPr lang="en-US" sz="1950" dirty="0"/>
              <a:t>Multiple voters reporting they are not on the rolls.</a:t>
            </a:r>
          </a:p>
          <a:p>
            <a:pPr marL="385763" lvl="1">
              <a:lnSpc>
                <a:spcPct val="100000"/>
              </a:lnSpc>
              <a:spcBef>
                <a:spcPts val="600"/>
              </a:spcBef>
            </a:pPr>
            <a:r>
              <a:rPr lang="en-US" sz="1950" dirty="0"/>
              <a:t>High use of provisional ballots. </a:t>
            </a:r>
          </a:p>
          <a:p>
            <a:pPr marL="385763" lvl="1">
              <a:lnSpc>
                <a:spcPct val="100000"/>
              </a:lnSpc>
              <a:spcBef>
                <a:spcPts val="600"/>
              </a:spcBef>
            </a:pPr>
            <a:r>
              <a:rPr lang="en-US" sz="1950" dirty="0"/>
              <a:t>Polls open late/close early.</a:t>
            </a:r>
          </a:p>
          <a:p>
            <a:pPr marL="385763" lvl="1">
              <a:lnSpc>
                <a:spcPct val="100000"/>
              </a:lnSpc>
              <a:spcBef>
                <a:spcPts val="600"/>
              </a:spcBef>
            </a:pPr>
            <a:r>
              <a:rPr lang="en-US" sz="1950" dirty="0"/>
              <a:t>Voters who don’t speak English are having issues.</a:t>
            </a:r>
          </a:p>
          <a:p>
            <a:pPr marL="385763" lvl="1">
              <a:lnSpc>
                <a:spcPct val="100000"/>
              </a:lnSpc>
              <a:spcBef>
                <a:spcPts val="600"/>
              </a:spcBef>
            </a:pPr>
            <a:r>
              <a:rPr lang="en-US" sz="1950" dirty="0"/>
              <a:t>The polling place is not physically accessible (e.g., a step w/o a ramp).</a:t>
            </a:r>
          </a:p>
        </p:txBody>
      </p:sp>
      <p:sp>
        <p:nvSpPr>
          <p:cNvPr id="6" name="TextBox 5"/>
          <p:cNvSpPr txBox="1"/>
          <p:nvPr/>
        </p:nvSpPr>
        <p:spPr>
          <a:xfrm>
            <a:off x="2944587" y="1245771"/>
            <a:ext cx="5909095" cy="646331"/>
          </a:xfrm>
          <a:prstGeom prst="rect">
            <a:avLst/>
          </a:prstGeom>
          <a:noFill/>
        </p:spPr>
        <p:txBody>
          <a:bodyPr wrap="square" rtlCol="0">
            <a:spAutoFit/>
          </a:bodyPr>
          <a:lstStyle/>
          <a:p>
            <a:pPr defTabSz="685800"/>
            <a:r>
              <a:rPr lang="en-US" sz="3600" b="1" dirty="0" smtClean="0">
                <a:solidFill>
                  <a:srgbClr val="1F4E79"/>
                </a:solidFill>
              </a:rPr>
              <a:t>Engaging </a:t>
            </a:r>
            <a:r>
              <a:rPr lang="en-US" sz="3600" b="1" dirty="0" smtClean="0">
                <a:solidFill>
                  <a:srgbClr val="5B9BD5">
                    <a:lumMod val="50000"/>
                  </a:srgbClr>
                </a:solidFill>
              </a:rPr>
              <a:t>Command </a:t>
            </a:r>
            <a:r>
              <a:rPr lang="en-US" sz="3600" b="1" dirty="0">
                <a:solidFill>
                  <a:srgbClr val="5B9BD5">
                    <a:lumMod val="50000"/>
                  </a:srgbClr>
                </a:solidFill>
              </a:rPr>
              <a:t>Center</a:t>
            </a:r>
          </a:p>
        </p:txBody>
      </p:sp>
      <p:pic>
        <p:nvPicPr>
          <p:cNvPr id="1034" name="Picture 10" descr="Image result for call cen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0873" y="2590123"/>
            <a:ext cx="2892809" cy="2626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96976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1855" y="299523"/>
            <a:ext cx="7904018" cy="1074057"/>
          </a:xfrm>
        </p:spPr>
        <p:txBody>
          <a:bodyPr>
            <a:noAutofit/>
          </a:bodyPr>
          <a:lstStyle/>
          <a:p>
            <a:r>
              <a:rPr lang="en-US" sz="5400" dirty="0" smtClean="0">
                <a:solidFill>
                  <a:schemeClr val="bg1"/>
                </a:solidFill>
                <a:latin typeface="Franklin Gothic Medium Cond" panose="020B0606030402020204" pitchFamily="34" charset="0"/>
                <a:ea typeface="Verdana" pitchFamily="34" charset="0"/>
                <a:cs typeface="Verdana" pitchFamily="34" charset="0"/>
              </a:rPr>
              <a:t>Preparing Voters Ahead of Election Day</a:t>
            </a:r>
            <a:endParaRPr lang="en-US" sz="7200" dirty="0">
              <a:solidFill>
                <a:srgbClr val="F1B320"/>
              </a:solidFill>
              <a:latin typeface="Franklin Gothic Medium Cond" panose="020B0606030402020204" pitchFamily="34" charset="0"/>
              <a:cs typeface="Futura Condensed"/>
            </a:endParaRPr>
          </a:p>
        </p:txBody>
      </p:sp>
      <p:pic>
        <p:nvPicPr>
          <p:cNvPr id="4" name="Picture 3">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36840" y="1707079"/>
            <a:ext cx="4830288" cy="4830288"/>
          </a:xfrm>
          <a:prstGeom prst="rect">
            <a:avLst/>
          </a:prstGeom>
        </p:spPr>
      </p:pic>
    </p:spTree>
    <p:extLst>
      <p:ext uri="{BB962C8B-B14F-4D97-AF65-F5344CB8AC3E}">
        <p14:creationId xmlns:p14="http://schemas.microsoft.com/office/powerpoint/2010/main" val="14368009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1" y="5829300"/>
            <a:ext cx="2640000" cy="838200"/>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96559" y="5829300"/>
            <a:ext cx="3255423" cy="730218"/>
          </a:xfrm>
          <a:prstGeom prst="rect">
            <a:avLst/>
          </a:prstGeom>
        </p:spPr>
      </p:pic>
      <p:sp>
        <p:nvSpPr>
          <p:cNvPr id="5" name="TextBox 4"/>
          <p:cNvSpPr txBox="1"/>
          <p:nvPr/>
        </p:nvSpPr>
        <p:spPr>
          <a:xfrm>
            <a:off x="3698309" y="1106396"/>
            <a:ext cx="5065782" cy="5940088"/>
          </a:xfrm>
          <a:prstGeom prst="rect">
            <a:avLst/>
          </a:prstGeom>
          <a:noFill/>
        </p:spPr>
        <p:txBody>
          <a:bodyPr wrap="square" rtlCol="0">
            <a:spAutoFit/>
          </a:bodyPr>
          <a:lstStyle/>
          <a:p>
            <a:pPr marL="742950" lvl="1" indent="-285750">
              <a:buFont typeface="Arial" panose="020B0604020202020204" pitchFamily="34" charset="0"/>
              <a:buChar char="•"/>
            </a:pPr>
            <a:r>
              <a:rPr lang="en-US" sz="2800" dirty="0">
                <a:solidFill>
                  <a:prstClr val="white"/>
                </a:solidFill>
              </a:rPr>
              <a:t>Web: </a:t>
            </a:r>
            <a:r>
              <a:rPr lang="en-US" sz="2800" u="sng" dirty="0" smtClean="0">
                <a:solidFill>
                  <a:prstClr val="white"/>
                </a:solidFill>
              </a:rPr>
              <a:t>http</a:t>
            </a:r>
            <a:r>
              <a:rPr lang="en-US" sz="2800" u="sng" dirty="0">
                <a:solidFill>
                  <a:prstClr val="white"/>
                </a:solidFill>
              </a:rPr>
              <a:t>://866OurVote.org </a:t>
            </a:r>
            <a:endParaRPr lang="en-US" sz="2800" dirty="0">
              <a:solidFill>
                <a:prstClr val="white"/>
              </a:solidFill>
            </a:endParaRPr>
          </a:p>
          <a:p>
            <a:pPr marL="742950" lvl="1" indent="-285750">
              <a:buFont typeface="Arial" panose="020B0604020202020204" pitchFamily="34" charset="0"/>
              <a:buChar char="•"/>
            </a:pPr>
            <a:r>
              <a:rPr lang="en-US" sz="2800" dirty="0">
                <a:solidFill>
                  <a:prstClr val="white"/>
                </a:solidFill>
              </a:rPr>
              <a:t>Facebook:	</a:t>
            </a:r>
            <a:r>
              <a:rPr lang="en-US" sz="2800" dirty="0">
                <a:solidFill>
                  <a:srgbClr val="1F497D"/>
                </a:solidFill>
                <a:hlinkClick r:id="rId6"/>
              </a:rPr>
              <a:t> </a:t>
            </a:r>
            <a:r>
              <a:rPr lang="en-US" sz="2800" u="sng" dirty="0" smtClean="0">
                <a:solidFill>
                  <a:prstClr val="white"/>
                </a:solidFill>
              </a:rPr>
              <a:t>www.facebook.com/866OurVote</a:t>
            </a:r>
            <a:endParaRPr lang="en-US" sz="2800" dirty="0">
              <a:solidFill>
                <a:prstClr val="white"/>
              </a:solidFill>
            </a:endParaRPr>
          </a:p>
          <a:p>
            <a:pPr marL="742950" lvl="1" indent="-285750">
              <a:buFont typeface="Arial" panose="020B0604020202020204" pitchFamily="34" charset="0"/>
              <a:buChar char="•"/>
            </a:pPr>
            <a:r>
              <a:rPr lang="en-US" sz="2800" dirty="0">
                <a:solidFill>
                  <a:prstClr val="white"/>
                </a:solidFill>
              </a:rPr>
              <a:t>Twitter</a:t>
            </a:r>
            <a:r>
              <a:rPr lang="en-US" sz="2800" dirty="0" smtClean="0">
                <a:solidFill>
                  <a:prstClr val="white"/>
                </a:solidFill>
              </a:rPr>
              <a:t>: @866OurVote</a:t>
            </a:r>
          </a:p>
          <a:p>
            <a:pPr marL="742950" lvl="1" indent="-285750">
              <a:buFont typeface="Arial" panose="020B0604020202020204" pitchFamily="34" charset="0"/>
              <a:buChar char="•"/>
            </a:pPr>
            <a:r>
              <a:rPr lang="en-US" sz="2800" dirty="0" smtClean="0">
                <a:solidFill>
                  <a:prstClr val="white"/>
                </a:solidFill>
              </a:rPr>
              <a:t>Legal volunteers: http://volunteer.866ourvote.org</a:t>
            </a:r>
          </a:p>
          <a:p>
            <a:pPr marL="742950" lvl="1" indent="-285750">
              <a:buFont typeface="Arial" panose="020B0604020202020204" pitchFamily="34" charset="0"/>
              <a:buChar char="•"/>
            </a:pPr>
            <a:r>
              <a:rPr lang="en-US" sz="2800" dirty="0" smtClean="0">
                <a:solidFill>
                  <a:prstClr val="white"/>
                </a:solidFill>
              </a:rPr>
              <a:t>Grassroots volunteers: https://protectthevote.net</a:t>
            </a:r>
            <a:endParaRPr lang="en-US" sz="2800" dirty="0">
              <a:solidFill>
                <a:prstClr val="white"/>
              </a:solidFill>
            </a:endParaRPr>
          </a:p>
          <a:p>
            <a:pPr lvl="1"/>
            <a:endParaRPr lang="en-US" sz="2000" b="1" dirty="0" smtClean="0">
              <a:solidFill>
                <a:prstClr val="white"/>
              </a:solidFill>
              <a:latin typeface="Franklin Gothic Book" panose="020B0503020102020204" pitchFamily="34" charset="0"/>
            </a:endParaRPr>
          </a:p>
          <a:p>
            <a:pPr lvl="1"/>
            <a:endParaRPr lang="en-US" sz="2000" b="1" dirty="0" smtClean="0">
              <a:solidFill>
                <a:prstClr val="white"/>
              </a:solidFill>
              <a:latin typeface="Franklin Gothic Book" panose="020B0503020102020204" pitchFamily="34" charset="0"/>
            </a:endParaRPr>
          </a:p>
          <a:p>
            <a:pPr marL="1028700" lvl="1" indent="-571500">
              <a:buFont typeface="Arial" panose="020B0604020202020204" pitchFamily="34" charset="0"/>
              <a:buChar char="•"/>
            </a:pPr>
            <a:endParaRPr lang="en-US" sz="2000" b="1" dirty="0" smtClean="0">
              <a:solidFill>
                <a:prstClr val="white"/>
              </a:solidFill>
              <a:latin typeface="Franklin Gothic Book" panose="020B0503020102020204" pitchFamily="34" charset="0"/>
            </a:endParaRPr>
          </a:p>
          <a:p>
            <a:pPr marL="1028700" lvl="1" indent="-571500">
              <a:buFont typeface="Arial" panose="020B0604020202020204" pitchFamily="34" charset="0"/>
              <a:buChar char="•"/>
            </a:pPr>
            <a:endParaRPr lang="en-US" sz="2000" b="1" dirty="0" smtClean="0">
              <a:solidFill>
                <a:prstClr val="white"/>
              </a:solidFill>
              <a:latin typeface="Franklin Gothic Book" panose="020B0503020102020204" pitchFamily="34" charset="0"/>
            </a:endParaRPr>
          </a:p>
          <a:p>
            <a:pPr lvl="2"/>
            <a:endParaRPr lang="en-US" sz="2000" b="1" dirty="0" smtClean="0">
              <a:solidFill>
                <a:prstClr val="white"/>
              </a:solidFill>
              <a:latin typeface="Franklin Gothic Book" panose="020B0503020102020204" pitchFamily="34" charset="0"/>
              <a:ea typeface="Verdana" pitchFamily="34" charset="0"/>
              <a:cs typeface="Verdana" pitchFamily="34" charset="0"/>
            </a:endParaRPr>
          </a:p>
        </p:txBody>
      </p:sp>
      <p:sp>
        <p:nvSpPr>
          <p:cNvPr id="8" name="Title 1"/>
          <p:cNvSpPr>
            <a:spLocks noGrp="1"/>
          </p:cNvSpPr>
          <p:nvPr>
            <p:ph type="ctrTitle"/>
          </p:nvPr>
        </p:nvSpPr>
        <p:spPr>
          <a:xfrm>
            <a:off x="395690" y="228600"/>
            <a:ext cx="8672109" cy="990600"/>
          </a:xfrm>
        </p:spPr>
        <p:txBody>
          <a:bodyPr>
            <a:noAutofit/>
          </a:bodyPr>
          <a:lstStyle/>
          <a:p>
            <a:r>
              <a:rPr lang="en-US" sz="4800" dirty="0" smtClean="0">
                <a:solidFill>
                  <a:schemeClr val="bg1"/>
                </a:solidFill>
                <a:latin typeface="Franklin Gothic Medium Cond" panose="020B0606030402020204" pitchFamily="34" charset="0"/>
                <a:cs typeface="Futura Condensed"/>
              </a:rPr>
              <a:t>Connect with EP</a:t>
            </a:r>
            <a:endParaRPr lang="en-US" sz="4800" dirty="0">
              <a:solidFill>
                <a:schemeClr val="bg1"/>
              </a:solidFill>
              <a:latin typeface="Franklin Gothic Medium Cond" panose="020B0606030402020204" pitchFamily="34" charset="0"/>
              <a:cs typeface="Futura Condensed"/>
            </a:endParaRPr>
          </a:p>
        </p:txBody>
      </p:sp>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5800" y="1981200"/>
            <a:ext cx="3399386" cy="2817912"/>
          </a:xfrm>
          <a:prstGeom prst="rect">
            <a:avLst/>
          </a:prstGeom>
        </p:spPr>
      </p:pic>
    </p:spTree>
    <p:extLst>
      <p:ext uri="{BB962C8B-B14F-4D97-AF65-F5344CB8AC3E}">
        <p14:creationId xmlns:p14="http://schemas.microsoft.com/office/powerpoint/2010/main" val="16945980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1" y="5829300"/>
            <a:ext cx="2640000" cy="838200"/>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96559" y="5829300"/>
            <a:ext cx="3255423" cy="730218"/>
          </a:xfrm>
          <a:prstGeom prst="rect">
            <a:avLst/>
          </a:prstGeom>
        </p:spPr>
      </p:pic>
      <p:sp>
        <p:nvSpPr>
          <p:cNvPr id="5" name="TextBox 4"/>
          <p:cNvSpPr txBox="1"/>
          <p:nvPr/>
        </p:nvSpPr>
        <p:spPr>
          <a:xfrm>
            <a:off x="3886200" y="1673242"/>
            <a:ext cx="4747810" cy="2523768"/>
          </a:xfrm>
          <a:prstGeom prst="rect">
            <a:avLst/>
          </a:prstGeom>
          <a:noFill/>
        </p:spPr>
        <p:txBody>
          <a:bodyPr wrap="square" rtlCol="0">
            <a:spAutoFit/>
          </a:bodyPr>
          <a:lstStyle/>
          <a:p>
            <a:pPr marL="1028700" lvl="1" indent="-571500">
              <a:buFont typeface="Arial" panose="020B0604020202020204" pitchFamily="34" charset="0"/>
              <a:buChar char="•"/>
            </a:pPr>
            <a:r>
              <a:rPr lang="en-US" sz="2800" b="1" dirty="0" smtClean="0">
                <a:solidFill>
                  <a:prstClr val="white"/>
                </a:solidFill>
                <a:latin typeface="Franklin Gothic Book" panose="020B0503020102020204" pitchFamily="34" charset="0"/>
              </a:rPr>
              <a:t>Volunteer</a:t>
            </a:r>
          </a:p>
          <a:p>
            <a:pPr marL="1028700" lvl="1" indent="-571500">
              <a:buFont typeface="Arial" panose="020B0604020202020204" pitchFamily="34" charset="0"/>
              <a:buChar char="•"/>
            </a:pPr>
            <a:r>
              <a:rPr lang="en-US" sz="2800" b="1" dirty="0">
                <a:solidFill>
                  <a:prstClr val="white"/>
                </a:solidFill>
                <a:latin typeface="Franklin Gothic Book" panose="020B0503020102020204" pitchFamily="34" charset="0"/>
              </a:rPr>
              <a:t>Promote EP hotlines</a:t>
            </a:r>
          </a:p>
          <a:p>
            <a:pPr marL="1028700" lvl="1" indent="-571500">
              <a:buFont typeface="Arial" panose="020B0604020202020204" pitchFamily="34" charset="0"/>
              <a:buChar char="•"/>
            </a:pPr>
            <a:r>
              <a:rPr lang="en-US" sz="2800" b="1" dirty="0" smtClean="0">
                <a:solidFill>
                  <a:prstClr val="white"/>
                </a:solidFill>
                <a:latin typeface="Franklin Gothic Book" panose="020B0503020102020204" pitchFamily="34" charset="0"/>
              </a:rPr>
              <a:t>Share information with network</a:t>
            </a:r>
          </a:p>
          <a:p>
            <a:pPr marL="1028700" lvl="1" indent="-571500">
              <a:buFont typeface="Arial" panose="020B0604020202020204" pitchFamily="34" charset="0"/>
              <a:buChar char="•"/>
            </a:pPr>
            <a:r>
              <a:rPr lang="en-US" sz="2800" b="1" dirty="0" smtClean="0">
                <a:solidFill>
                  <a:prstClr val="white"/>
                </a:solidFill>
                <a:latin typeface="Franklin Gothic Book" panose="020B0503020102020204" pitchFamily="34" charset="0"/>
              </a:rPr>
              <a:t>Vote</a:t>
            </a:r>
          </a:p>
          <a:p>
            <a:pPr lvl="2"/>
            <a:endParaRPr lang="en-US" b="1" dirty="0" smtClean="0">
              <a:solidFill>
                <a:prstClr val="white"/>
              </a:solidFill>
              <a:latin typeface="Franklin Gothic Book" panose="020B0503020102020204" pitchFamily="34" charset="0"/>
              <a:ea typeface="Verdana" pitchFamily="34" charset="0"/>
              <a:cs typeface="Verdana" pitchFamily="34" charset="0"/>
            </a:endParaRPr>
          </a:p>
        </p:txBody>
      </p:sp>
      <p:sp>
        <p:nvSpPr>
          <p:cNvPr id="8" name="Title 1"/>
          <p:cNvSpPr>
            <a:spLocks noGrp="1"/>
          </p:cNvSpPr>
          <p:nvPr>
            <p:ph type="ctrTitle"/>
          </p:nvPr>
        </p:nvSpPr>
        <p:spPr>
          <a:xfrm>
            <a:off x="395690" y="228600"/>
            <a:ext cx="8672109" cy="990600"/>
          </a:xfrm>
        </p:spPr>
        <p:txBody>
          <a:bodyPr>
            <a:noAutofit/>
          </a:bodyPr>
          <a:lstStyle/>
          <a:p>
            <a:r>
              <a:rPr lang="en-US" sz="4800" dirty="0" smtClean="0">
                <a:solidFill>
                  <a:schemeClr val="bg1"/>
                </a:solidFill>
                <a:latin typeface="Franklin Gothic Medium Cond" panose="020B0606030402020204" pitchFamily="34" charset="0"/>
                <a:ea typeface="Verdana" pitchFamily="34" charset="0"/>
                <a:cs typeface="Verdana" pitchFamily="34" charset="0"/>
              </a:rPr>
              <a:t>Working Together</a:t>
            </a:r>
            <a:endParaRPr lang="en-US" sz="7200" dirty="0">
              <a:solidFill>
                <a:schemeClr val="bg1"/>
              </a:solidFill>
              <a:latin typeface="Franklin Gothic Medium Cond" panose="020B0606030402020204" pitchFamily="34" charset="0"/>
              <a:cs typeface="Futura Condensed"/>
            </a:endParaRPr>
          </a:p>
        </p:txBody>
      </p:sp>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5800" y="1981200"/>
            <a:ext cx="3399386" cy="2817912"/>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9337" y="1639595"/>
            <a:ext cx="3632500" cy="3743079"/>
          </a:xfrm>
          <a:prstGeom prst="rect">
            <a:avLst/>
          </a:prstGeom>
        </p:spPr>
      </p:pic>
    </p:spTree>
    <p:extLst>
      <p:ext uri="{BB962C8B-B14F-4D97-AF65-F5344CB8AC3E}">
        <p14:creationId xmlns:p14="http://schemas.microsoft.com/office/powerpoint/2010/main" val="13968002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9983" y="438593"/>
            <a:ext cx="6371472" cy="857250"/>
          </a:xfrm>
        </p:spPr>
        <p:txBody>
          <a:bodyPr>
            <a:noAutofit/>
          </a:bodyPr>
          <a:lstStyle/>
          <a:p>
            <a:pPr algn="ctr"/>
            <a:r>
              <a:rPr lang="en-US" sz="3000" b="1" u="sng" dirty="0">
                <a:latin typeface="Corbel" panose="020B0503020204020204" pitchFamily="34" charset="0"/>
              </a:rPr>
              <a:t>Matthew 25</a:t>
            </a:r>
            <a:endParaRPr lang="en-US" sz="3000" dirty="0">
              <a:latin typeface="Corbel" panose="020B0503020204020204" pitchFamily="34" charset="0"/>
            </a:endParaRPr>
          </a:p>
        </p:txBody>
      </p:sp>
      <p:sp>
        <p:nvSpPr>
          <p:cNvPr id="8" name="Content Placeholder 7"/>
          <p:cNvSpPr>
            <a:spLocks noGrp="1"/>
          </p:cNvSpPr>
          <p:nvPr>
            <p:ph idx="1"/>
          </p:nvPr>
        </p:nvSpPr>
        <p:spPr>
          <a:xfrm>
            <a:off x="650512" y="1295843"/>
            <a:ext cx="7630413" cy="4477158"/>
          </a:xfrm>
        </p:spPr>
        <p:txBody>
          <a:bodyPr>
            <a:noAutofit/>
          </a:bodyPr>
          <a:lstStyle/>
          <a:p>
            <a:pPr marL="0" indent="0">
              <a:buNone/>
            </a:pPr>
            <a:r>
              <a:rPr lang="en-US" sz="2400" b="1" baseline="30000" dirty="0">
                <a:latin typeface="Corbel" panose="020B0503020204020204" pitchFamily="34" charset="0"/>
              </a:rPr>
              <a:t>35 </a:t>
            </a:r>
            <a:r>
              <a:rPr lang="en-US" sz="2400" dirty="0">
                <a:latin typeface="Corbel" panose="020B0503020204020204" pitchFamily="34" charset="0"/>
              </a:rPr>
              <a:t>for I was hungry and you gave me food, I was thirsty and you gave me something to drink, I was a stranger and you welcomed me,</a:t>
            </a:r>
            <a:r>
              <a:rPr lang="en-US" sz="2400" b="1" baseline="30000" dirty="0">
                <a:latin typeface="Corbel" panose="020B0503020204020204" pitchFamily="34" charset="0"/>
              </a:rPr>
              <a:t>36 </a:t>
            </a:r>
            <a:r>
              <a:rPr lang="en-US" sz="2400" dirty="0">
                <a:latin typeface="Corbel" panose="020B0503020204020204" pitchFamily="34" charset="0"/>
              </a:rPr>
              <a:t>I was naked and you gave me clothing, I was sick and you took care of me, I was in prison and you visited me.’ </a:t>
            </a:r>
            <a:r>
              <a:rPr lang="en-US" sz="2400" b="1" baseline="30000" dirty="0">
                <a:latin typeface="Corbel" panose="020B0503020204020204" pitchFamily="34" charset="0"/>
              </a:rPr>
              <a:t>37 </a:t>
            </a:r>
            <a:r>
              <a:rPr lang="en-US" sz="2400" dirty="0">
                <a:latin typeface="Corbel" panose="020B0503020204020204" pitchFamily="34" charset="0"/>
              </a:rPr>
              <a:t>Then the righteous will answer him, ‘Lord, when was it that we saw you hungry and gave you food, or thirsty and gave you something to drink? </a:t>
            </a:r>
            <a:r>
              <a:rPr lang="en-US" sz="2400" b="1" baseline="30000" dirty="0">
                <a:latin typeface="Corbel" panose="020B0503020204020204" pitchFamily="34" charset="0"/>
              </a:rPr>
              <a:t>38 </a:t>
            </a:r>
            <a:r>
              <a:rPr lang="en-US" sz="2400" dirty="0">
                <a:latin typeface="Corbel" panose="020B0503020204020204" pitchFamily="34" charset="0"/>
              </a:rPr>
              <a:t>And when was it that we saw you a stranger and welcomed you, or naked and gave you clothing? </a:t>
            </a:r>
            <a:r>
              <a:rPr lang="en-US" sz="2400" b="1" baseline="30000" dirty="0">
                <a:latin typeface="Corbel" panose="020B0503020204020204" pitchFamily="34" charset="0"/>
              </a:rPr>
              <a:t>39 </a:t>
            </a:r>
            <a:r>
              <a:rPr lang="en-US" sz="2400" dirty="0">
                <a:latin typeface="Corbel" panose="020B0503020204020204" pitchFamily="34" charset="0"/>
              </a:rPr>
              <a:t>And when was it that we saw you sick or in prison and visited you?’ </a:t>
            </a:r>
            <a:r>
              <a:rPr lang="en-US" sz="2400" b="1" baseline="30000" dirty="0">
                <a:latin typeface="Corbel" panose="020B0503020204020204" pitchFamily="34" charset="0"/>
              </a:rPr>
              <a:t>40 </a:t>
            </a:r>
            <a:r>
              <a:rPr lang="en-US" sz="2400" dirty="0">
                <a:latin typeface="Corbel" panose="020B0503020204020204" pitchFamily="34" charset="0"/>
              </a:rPr>
              <a:t>And the king will answer them, ‘Truly I tell you, just as you did it to one of the least of these who are members of my family, you did it to me.’ </a:t>
            </a:r>
          </a:p>
        </p:txBody>
      </p:sp>
    </p:spTree>
    <p:extLst>
      <p:ext uri="{BB962C8B-B14F-4D97-AF65-F5344CB8AC3E}">
        <p14:creationId xmlns:p14="http://schemas.microsoft.com/office/powerpoint/2010/main" val="2692734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6379" y="3597660"/>
            <a:ext cx="3564340" cy="2878205"/>
          </a:xfrm>
          <a:prstGeom prst="rect">
            <a:avLst/>
          </a:prstGeom>
        </p:spPr>
      </p:pic>
      <p:sp>
        <p:nvSpPr>
          <p:cNvPr id="2" name="Title 1"/>
          <p:cNvSpPr>
            <a:spLocks noGrp="1"/>
          </p:cNvSpPr>
          <p:nvPr>
            <p:ph type="title"/>
          </p:nvPr>
        </p:nvSpPr>
        <p:spPr>
          <a:xfrm>
            <a:off x="1279983" y="438593"/>
            <a:ext cx="6371472" cy="857250"/>
          </a:xfrm>
        </p:spPr>
        <p:txBody>
          <a:bodyPr>
            <a:noAutofit/>
          </a:bodyPr>
          <a:lstStyle/>
          <a:p>
            <a:pPr algn="ctr"/>
            <a:r>
              <a:rPr lang="en-US" sz="3000" b="1" u="sng" dirty="0">
                <a:latin typeface="Corbel" panose="020B0503020204020204" pitchFamily="34" charset="0"/>
              </a:rPr>
              <a:t>What Churches Can Do in the Election</a:t>
            </a:r>
            <a:endParaRPr lang="en-US" sz="3000" dirty="0">
              <a:latin typeface="Corbel" panose="020B0503020204020204" pitchFamily="34" charset="0"/>
            </a:endParaRPr>
          </a:p>
        </p:txBody>
      </p:sp>
      <p:sp>
        <p:nvSpPr>
          <p:cNvPr id="8" name="Content Placeholder 7"/>
          <p:cNvSpPr>
            <a:spLocks noGrp="1"/>
          </p:cNvSpPr>
          <p:nvPr>
            <p:ph idx="1"/>
          </p:nvPr>
        </p:nvSpPr>
        <p:spPr>
          <a:xfrm>
            <a:off x="475992" y="1434151"/>
            <a:ext cx="3989727" cy="4477158"/>
          </a:xfrm>
        </p:spPr>
        <p:txBody>
          <a:bodyPr>
            <a:noAutofit/>
          </a:bodyPr>
          <a:lstStyle/>
          <a:p>
            <a:pPr marL="0" indent="0" algn="ctr">
              <a:buNone/>
            </a:pPr>
            <a:r>
              <a:rPr lang="en-US" sz="3200" b="1" u="sng" baseline="30000" dirty="0">
                <a:latin typeface="Corbel" panose="020B0503020204020204" pitchFamily="34" charset="0"/>
              </a:rPr>
              <a:t>CAN</a:t>
            </a:r>
          </a:p>
          <a:p>
            <a:pPr>
              <a:lnSpc>
                <a:spcPct val="100000"/>
              </a:lnSpc>
            </a:pPr>
            <a:r>
              <a:rPr lang="en-US" sz="2400" b="1" baseline="30000" dirty="0">
                <a:latin typeface="Corbel" panose="020B0503020204020204" pitchFamily="34" charset="0"/>
              </a:rPr>
              <a:t>Discuss candidates’ positions on issues</a:t>
            </a:r>
          </a:p>
          <a:p>
            <a:pPr>
              <a:lnSpc>
                <a:spcPct val="100000"/>
              </a:lnSpc>
            </a:pPr>
            <a:r>
              <a:rPr lang="en-US" sz="2400" b="1" baseline="30000" dirty="0">
                <a:latin typeface="Corbel" panose="020B0503020204020204" pitchFamily="34" charset="0"/>
              </a:rPr>
              <a:t>Distribute voting guides (w/o bias for or against a candidate or party)</a:t>
            </a:r>
          </a:p>
          <a:p>
            <a:pPr>
              <a:lnSpc>
                <a:spcPct val="100000"/>
              </a:lnSpc>
            </a:pPr>
            <a:r>
              <a:rPr lang="en-US" sz="2400" b="1" baseline="30000" dirty="0">
                <a:latin typeface="Corbel" panose="020B0503020204020204" pitchFamily="34" charset="0"/>
              </a:rPr>
              <a:t>Host voter education events</a:t>
            </a:r>
          </a:p>
          <a:p>
            <a:pPr lvl="0">
              <a:lnSpc>
                <a:spcPct val="100000"/>
              </a:lnSpc>
            </a:pPr>
            <a:r>
              <a:rPr lang="en-US" sz="2400" b="1" baseline="30000" dirty="0">
                <a:latin typeface="Corbel" panose="020B0503020204020204" pitchFamily="34" charset="0"/>
              </a:rPr>
              <a:t>Use church for polling place on election day.</a:t>
            </a:r>
          </a:p>
          <a:p>
            <a:endParaRPr lang="en-US" sz="3200" u="sng" dirty="0">
              <a:latin typeface="Corbel" panose="020B0503020204020204" pitchFamily="34" charset="0"/>
            </a:endParaRPr>
          </a:p>
        </p:txBody>
      </p:sp>
      <p:sp>
        <p:nvSpPr>
          <p:cNvPr id="4" name="Content Placeholder 7"/>
          <p:cNvSpPr txBox="1">
            <a:spLocks/>
          </p:cNvSpPr>
          <p:nvPr/>
        </p:nvSpPr>
        <p:spPr>
          <a:xfrm>
            <a:off x="5154273" y="1434151"/>
            <a:ext cx="3989727" cy="44771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200" b="1" u="sng" baseline="30000" dirty="0">
                <a:latin typeface="Corbel" panose="020B0503020204020204" pitchFamily="34" charset="0"/>
              </a:rPr>
              <a:t>CAN NOT</a:t>
            </a:r>
            <a:endParaRPr lang="en-US" sz="2400" baseline="30000" dirty="0">
              <a:latin typeface="Corbel" panose="020B0503020204020204" pitchFamily="34" charset="0"/>
            </a:endParaRPr>
          </a:p>
          <a:p>
            <a:pPr>
              <a:lnSpc>
                <a:spcPct val="100000"/>
              </a:lnSpc>
            </a:pPr>
            <a:r>
              <a:rPr lang="en-US" sz="2400" b="1" baseline="30000" dirty="0">
                <a:latin typeface="Corbel" panose="020B0503020204020204" pitchFamily="34" charset="0"/>
              </a:rPr>
              <a:t>Endorse a candidate</a:t>
            </a:r>
          </a:p>
          <a:p>
            <a:pPr>
              <a:lnSpc>
                <a:spcPct val="100000"/>
              </a:lnSpc>
            </a:pPr>
            <a:r>
              <a:rPr lang="en-US" sz="2400" b="1" baseline="30000" dirty="0">
                <a:latin typeface="Corbel" panose="020B0503020204020204" pitchFamily="34" charset="0"/>
              </a:rPr>
              <a:t>Support a political party</a:t>
            </a:r>
          </a:p>
          <a:p>
            <a:pPr lvl="0">
              <a:lnSpc>
                <a:spcPct val="100000"/>
              </a:lnSpc>
            </a:pPr>
            <a:r>
              <a:rPr lang="en-US" sz="2400" b="1" baseline="30000" dirty="0">
                <a:latin typeface="Corbel" panose="020B0503020204020204" pitchFamily="34" charset="0"/>
              </a:rPr>
              <a:t>Distribute campaign literature</a:t>
            </a:r>
          </a:p>
          <a:p>
            <a:pPr lvl="0">
              <a:lnSpc>
                <a:spcPct val="100000"/>
              </a:lnSpc>
            </a:pPr>
            <a:r>
              <a:rPr lang="en-US" sz="2400" b="1" baseline="30000" dirty="0">
                <a:latin typeface="Corbel" panose="020B0503020204020204" pitchFamily="34" charset="0"/>
              </a:rPr>
              <a:t>Donate to candidates or office holders</a:t>
            </a:r>
          </a:p>
          <a:p>
            <a:endParaRPr lang="en-US" sz="2400" baseline="30000" dirty="0">
              <a:latin typeface="Corbel" panose="020B0503020204020204" pitchFamily="34" charset="0"/>
            </a:endParaRPr>
          </a:p>
        </p:txBody>
      </p:sp>
      <p:sp>
        <p:nvSpPr>
          <p:cNvPr id="5" name="TextBox 4"/>
          <p:cNvSpPr txBox="1"/>
          <p:nvPr/>
        </p:nvSpPr>
        <p:spPr>
          <a:xfrm>
            <a:off x="2470855" y="6448569"/>
            <a:ext cx="4489503" cy="246221"/>
          </a:xfrm>
          <a:prstGeom prst="rect">
            <a:avLst/>
          </a:prstGeom>
          <a:noFill/>
        </p:spPr>
        <p:txBody>
          <a:bodyPr wrap="square" rtlCol="0">
            <a:spAutoFit/>
          </a:bodyPr>
          <a:lstStyle/>
          <a:p>
            <a:r>
              <a:rPr lang="en-US" sz="1000" dirty="0"/>
              <a:t>Moral Mondays rally, Feb. 8, 2014. </a:t>
            </a:r>
            <a:r>
              <a:rPr lang="en-US" sz="1000" u="sng" dirty="0" err="1">
                <a:hlinkClick r:id="rId3"/>
              </a:rPr>
              <a:t>EPG_EuroPhotoGraphics</a:t>
            </a:r>
            <a:r>
              <a:rPr lang="en-US" sz="1000" dirty="0"/>
              <a:t> / </a:t>
            </a:r>
            <a:r>
              <a:rPr lang="en-US" sz="1000" u="sng" dirty="0">
                <a:hlinkClick r:id="rId4"/>
              </a:rPr>
              <a:t>Shutterstock.com</a:t>
            </a:r>
            <a:endParaRPr lang="en-US" sz="1000" dirty="0"/>
          </a:p>
        </p:txBody>
      </p:sp>
    </p:spTree>
    <p:extLst>
      <p:ext uri="{BB962C8B-B14F-4D97-AF65-F5344CB8AC3E}">
        <p14:creationId xmlns:p14="http://schemas.microsoft.com/office/powerpoint/2010/main" val="2712974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0624" y="438593"/>
            <a:ext cx="7369791" cy="857250"/>
          </a:xfrm>
        </p:spPr>
        <p:txBody>
          <a:bodyPr>
            <a:noAutofit/>
          </a:bodyPr>
          <a:lstStyle/>
          <a:p>
            <a:pPr algn="ctr"/>
            <a:r>
              <a:rPr lang="en-US" sz="3000" b="1" u="sng" dirty="0">
                <a:latin typeface="Corbel" panose="020B0503020204020204" pitchFamily="34" charset="0"/>
              </a:rPr>
              <a:t>How Your Church Can Protect Voting Rights</a:t>
            </a:r>
            <a:endParaRPr lang="en-US" sz="3000" dirty="0">
              <a:latin typeface="Corbel" panose="020B0503020204020204" pitchFamily="34" charset="0"/>
            </a:endParaRPr>
          </a:p>
        </p:txBody>
      </p:sp>
      <p:sp>
        <p:nvSpPr>
          <p:cNvPr id="8" name="Content Placeholder 7"/>
          <p:cNvSpPr>
            <a:spLocks noGrp="1"/>
          </p:cNvSpPr>
          <p:nvPr>
            <p:ph idx="1"/>
          </p:nvPr>
        </p:nvSpPr>
        <p:spPr>
          <a:xfrm>
            <a:off x="155571" y="1693458"/>
            <a:ext cx="5008728" cy="4761934"/>
          </a:xfrm>
        </p:spPr>
        <p:txBody>
          <a:bodyPr>
            <a:noAutofit/>
          </a:bodyPr>
          <a:lstStyle/>
          <a:p>
            <a:pPr marL="0" indent="0">
              <a:buNone/>
            </a:pPr>
            <a:r>
              <a:rPr lang="en-US" sz="3200" b="1" u="sng" baseline="30000" dirty="0">
                <a:latin typeface="Corbel" panose="020B0503020204020204" pitchFamily="34" charset="0"/>
              </a:rPr>
              <a:t>1 Month Before the Election </a:t>
            </a:r>
          </a:p>
          <a:p>
            <a:pPr lvl="0"/>
            <a:r>
              <a:rPr lang="en-US" sz="2400" b="1" baseline="30000" dirty="0">
                <a:latin typeface="Corbel" panose="020B0503020204020204" pitchFamily="34" charset="0"/>
              </a:rPr>
              <a:t>Host a Voter Registration Drive </a:t>
            </a:r>
          </a:p>
          <a:p>
            <a:pPr lvl="0"/>
            <a:r>
              <a:rPr lang="en-US" sz="2400" b="1" baseline="30000" dirty="0">
                <a:latin typeface="Corbel" panose="020B0503020204020204" pitchFamily="34" charset="0"/>
              </a:rPr>
              <a:t>Host a Voter Rights Education Meeting</a:t>
            </a:r>
            <a:br>
              <a:rPr lang="en-US" sz="2400" b="1" baseline="30000" dirty="0">
                <a:latin typeface="Corbel" panose="020B0503020204020204" pitchFamily="34" charset="0"/>
              </a:rPr>
            </a:br>
            <a:r>
              <a:rPr lang="en-US" sz="2400" b="1" baseline="30000" dirty="0">
                <a:latin typeface="Corbel" panose="020B0503020204020204" pitchFamily="34" charset="0"/>
              </a:rPr>
              <a:t/>
            </a:r>
            <a:br>
              <a:rPr lang="en-US" sz="2400" b="1" baseline="30000" dirty="0">
                <a:latin typeface="Corbel" panose="020B0503020204020204" pitchFamily="34" charset="0"/>
              </a:rPr>
            </a:br>
            <a:endParaRPr lang="en-US" sz="3200" u="sng" baseline="30000" dirty="0">
              <a:latin typeface="Corbel" panose="020B0503020204020204" pitchFamily="34" charset="0"/>
            </a:endParaRPr>
          </a:p>
          <a:p>
            <a:pPr marL="0" indent="0">
              <a:buNone/>
            </a:pPr>
            <a:r>
              <a:rPr lang="en-US" sz="3200" b="1" u="sng" baseline="30000" dirty="0">
                <a:latin typeface="Corbel" panose="020B0503020204020204" pitchFamily="34" charset="0"/>
              </a:rPr>
              <a:t>1 Week Before the Election</a:t>
            </a:r>
          </a:p>
          <a:p>
            <a:r>
              <a:rPr lang="en-US" sz="2400" b="1" baseline="30000" dirty="0">
                <a:latin typeface="Corbel" panose="020B0503020204020204" pitchFamily="34" charset="0"/>
              </a:rPr>
              <a:t>Distribute a non-partisan, issues-based voter guide</a:t>
            </a:r>
          </a:p>
          <a:p>
            <a:r>
              <a:rPr lang="en-US" sz="2400" b="1" baseline="30000" dirty="0">
                <a:latin typeface="Corbel" panose="020B0503020204020204" pitchFamily="34" charset="0"/>
              </a:rPr>
              <a:t>Use your church’s social media to get out the vote</a:t>
            </a:r>
            <a:br>
              <a:rPr lang="en-US" sz="2400" b="1" baseline="30000" dirty="0">
                <a:latin typeface="Corbel" panose="020B0503020204020204" pitchFamily="34" charset="0"/>
              </a:rPr>
            </a:br>
            <a:r>
              <a:rPr lang="en-US" sz="2400" b="1" baseline="30000" dirty="0">
                <a:latin typeface="Corbel" panose="020B0503020204020204" pitchFamily="34" charset="0"/>
              </a:rPr>
              <a:t/>
            </a:r>
            <a:br>
              <a:rPr lang="en-US" sz="2400" b="1" baseline="30000" dirty="0">
                <a:latin typeface="Corbel" panose="020B0503020204020204" pitchFamily="34" charset="0"/>
              </a:rPr>
            </a:br>
            <a:endParaRPr lang="en-US" sz="3200" u="sng" dirty="0">
              <a:latin typeface="Corbel" panose="020B0503020204020204" pitchFamily="34" charset="0"/>
            </a:endParaRPr>
          </a:p>
          <a:p>
            <a:pPr marL="0" indent="0">
              <a:buNone/>
            </a:pPr>
            <a:r>
              <a:rPr lang="en-US" sz="3200" b="1" u="sng" baseline="30000" dirty="0">
                <a:latin typeface="Corbel" panose="020B0503020204020204" pitchFamily="34" charset="0"/>
              </a:rPr>
              <a:t>Election Day</a:t>
            </a:r>
          </a:p>
          <a:p>
            <a:pPr lvl="0"/>
            <a:r>
              <a:rPr lang="en-US" sz="2400" b="1" baseline="30000" dirty="0">
                <a:latin typeface="Corbel" panose="020B0503020204020204" pitchFamily="34" charset="0"/>
              </a:rPr>
              <a:t>Organize Car Pools to the polls </a:t>
            </a:r>
          </a:p>
          <a:p>
            <a:pPr lvl="0"/>
            <a:r>
              <a:rPr lang="en-US" sz="2400" b="1" baseline="30000" dirty="0">
                <a:latin typeface="Corbel" panose="020B0503020204020204" pitchFamily="34" charset="0"/>
              </a:rPr>
              <a:t>Help out at Polling Places</a:t>
            </a:r>
          </a:p>
          <a:p>
            <a:endParaRPr lang="en-US" sz="3200" u="sng" dirty="0">
              <a:latin typeface="Corbel" panose="020B0503020204020204" pitchFamily="34" charset="0"/>
            </a:endParaRPr>
          </a:p>
        </p:txBody>
      </p:sp>
      <p:pic>
        <p:nvPicPr>
          <p:cNvPr id="1026" name="Picture 2" descr="https://sojo.net/sites/default/files/styles/large/public/blog/14199996331_179f89306b_z.jpg?itok=Zdhaqwa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2412" y="2253016"/>
            <a:ext cx="3833315" cy="254755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323505" y="4804011"/>
            <a:ext cx="1351128" cy="246221"/>
          </a:xfrm>
          <a:prstGeom prst="rect">
            <a:avLst/>
          </a:prstGeom>
          <a:noFill/>
        </p:spPr>
        <p:txBody>
          <a:bodyPr wrap="square" rtlCol="0">
            <a:spAutoFit/>
          </a:bodyPr>
          <a:lstStyle/>
          <a:p>
            <a:r>
              <a:rPr lang="en-US" sz="1000" u="sng" dirty="0">
                <a:hlinkClick r:id="rId3"/>
              </a:rPr>
              <a:t>Joe </a:t>
            </a:r>
            <a:r>
              <a:rPr lang="en-US" sz="1000" u="sng" dirty="0" err="1">
                <a:hlinkClick r:id="rId3"/>
              </a:rPr>
              <a:t>Brusky</a:t>
            </a:r>
            <a:r>
              <a:rPr lang="en-US" sz="1000" u="sng" dirty="0">
                <a:hlinkClick r:id="rId3"/>
              </a:rPr>
              <a:t> / Flickr.com</a:t>
            </a:r>
            <a:endParaRPr lang="en-US" sz="1000" dirty="0"/>
          </a:p>
        </p:txBody>
      </p:sp>
    </p:spTree>
    <p:extLst>
      <p:ext uri="{BB962C8B-B14F-4D97-AF65-F5344CB8AC3E}">
        <p14:creationId xmlns:p14="http://schemas.microsoft.com/office/powerpoint/2010/main" val="35917850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9983" y="429068"/>
            <a:ext cx="6371472" cy="857250"/>
          </a:xfrm>
        </p:spPr>
        <p:txBody>
          <a:bodyPr>
            <a:noAutofit/>
          </a:bodyPr>
          <a:lstStyle/>
          <a:p>
            <a:pPr algn="ctr"/>
            <a:r>
              <a:rPr lang="en-US" sz="3000" b="1" u="sng" dirty="0">
                <a:latin typeface="Corbel" panose="020B0503020204020204" pitchFamily="34" charset="0"/>
              </a:rPr>
              <a:t>Witness the Vote</a:t>
            </a:r>
            <a:endParaRPr lang="en-US" sz="3000" dirty="0">
              <a:latin typeface="Corbel" panose="020B0503020204020204" pitchFamily="34" charset="0"/>
            </a:endParaRPr>
          </a:p>
        </p:txBody>
      </p:sp>
      <p:sp>
        <p:nvSpPr>
          <p:cNvPr id="5" name="Content Placeholder 7"/>
          <p:cNvSpPr>
            <a:spLocks noGrp="1"/>
          </p:cNvSpPr>
          <p:nvPr>
            <p:ph idx="1"/>
          </p:nvPr>
        </p:nvSpPr>
        <p:spPr>
          <a:xfrm>
            <a:off x="730246" y="1840516"/>
            <a:ext cx="5394496" cy="3823648"/>
          </a:xfrm>
        </p:spPr>
        <p:txBody>
          <a:bodyPr>
            <a:noAutofit/>
          </a:bodyPr>
          <a:lstStyle/>
          <a:p>
            <a:r>
              <a:rPr lang="en-US" b="1" baseline="30000" dirty="0">
                <a:latin typeface="Corbel" panose="020B0503020204020204" pitchFamily="34" charset="0"/>
              </a:rPr>
              <a:t>The Hungry - Bring Sandwiches</a:t>
            </a:r>
          </a:p>
          <a:p>
            <a:endParaRPr lang="en-US" b="1" baseline="30000" dirty="0">
              <a:latin typeface="Corbel" panose="020B0503020204020204" pitchFamily="34" charset="0"/>
            </a:endParaRPr>
          </a:p>
          <a:p>
            <a:r>
              <a:rPr lang="en-US" b="1" baseline="30000" dirty="0">
                <a:latin typeface="Corbel" panose="020B0503020204020204" pitchFamily="34" charset="0"/>
              </a:rPr>
              <a:t>The Thirsty – Bring Water</a:t>
            </a:r>
          </a:p>
          <a:p>
            <a:endParaRPr lang="en-US" b="1" baseline="30000" dirty="0">
              <a:latin typeface="Corbel" panose="020B0503020204020204" pitchFamily="34" charset="0"/>
            </a:endParaRPr>
          </a:p>
          <a:p>
            <a:r>
              <a:rPr lang="en-US" b="1" baseline="30000" dirty="0">
                <a:latin typeface="Corbel" panose="020B0503020204020204" pitchFamily="34" charset="0"/>
              </a:rPr>
              <a:t>The Poor - Organize Rides to the Polls.</a:t>
            </a:r>
          </a:p>
          <a:p>
            <a:endParaRPr lang="en-US" b="1" baseline="30000" dirty="0">
              <a:latin typeface="Corbel" panose="020B0503020204020204" pitchFamily="34" charset="0"/>
            </a:endParaRPr>
          </a:p>
          <a:p>
            <a:r>
              <a:rPr lang="en-US" b="1" baseline="30000" dirty="0">
                <a:latin typeface="Corbel" panose="020B0503020204020204" pitchFamily="34" charset="0"/>
              </a:rPr>
              <a:t>The Sick and Elderly - Bring Folding Chairs</a:t>
            </a:r>
          </a:p>
          <a:p>
            <a:endParaRPr lang="en-US" b="1" baseline="30000" dirty="0">
              <a:latin typeface="Corbel" panose="020B0503020204020204" pitchFamily="34" charset="0"/>
            </a:endParaRPr>
          </a:p>
          <a:p>
            <a:r>
              <a:rPr lang="en-US" b="1" baseline="30000" dirty="0">
                <a:latin typeface="Corbel" panose="020B0503020204020204" pitchFamily="34" charset="0"/>
              </a:rPr>
              <a:t>The Immigrant and Returning Citizens - Volunteer as a Trained Legal Observer</a:t>
            </a:r>
          </a:p>
          <a:p>
            <a:pPr marL="0" indent="0" algn="ctr">
              <a:buNone/>
            </a:pPr>
            <a:endParaRPr lang="en-US" sz="2400" b="1" u="sng" baseline="30000" dirty="0">
              <a:latin typeface="Corbel" panose="020B0503020204020204" pitchFamily="34" charset="0"/>
            </a:endParaRPr>
          </a:p>
          <a:p>
            <a:pPr marL="0" indent="0" algn="ctr">
              <a:buNone/>
            </a:pPr>
            <a:endParaRPr lang="en-US" sz="2400" dirty="0"/>
          </a:p>
          <a:p>
            <a:pPr marL="0" indent="0" algn="ctr">
              <a:buNone/>
            </a:pPr>
            <a:endParaRPr lang="en-US" sz="2400" b="1" u="sng" baseline="30000" dirty="0">
              <a:latin typeface="Corbel" panose="020B0503020204020204" pitchFamily="34" charset="0"/>
            </a:endParaRPr>
          </a:p>
        </p:txBody>
      </p:sp>
      <p:sp>
        <p:nvSpPr>
          <p:cNvPr id="6" name="Content Placeholder 7"/>
          <p:cNvSpPr txBox="1">
            <a:spLocks/>
          </p:cNvSpPr>
          <p:nvPr/>
        </p:nvSpPr>
        <p:spPr>
          <a:xfrm>
            <a:off x="149054" y="2684567"/>
            <a:ext cx="3656352" cy="346811"/>
          </a:xfrm>
          <a:prstGeom prst="rect">
            <a:avLst/>
          </a:prstGeom>
        </p:spPr>
        <p:txBody>
          <a:bodyPr vert="horz" lIns="91440" tIns="45720" rIns="91440" bIns="45720" rtlCol="0">
            <a:noAutofit/>
          </a:bodyPr>
          <a:lstStyle>
            <a:lvl1pPr indent="0" algn="ctr" defTabSz="914400">
              <a:lnSpc>
                <a:spcPct val="90000"/>
              </a:lnSpc>
              <a:spcBef>
                <a:spcPts val="1000"/>
              </a:spcBef>
              <a:buFont typeface="Arial" panose="020B0604020202020204" pitchFamily="34" charset="0"/>
              <a:buNone/>
              <a:defRPr sz="3200" b="1" u="sng" baseline="30000">
                <a:latin typeface="Corbel" panose="020B0503020204020204" pitchFamily="34" charset="0"/>
              </a:defRPr>
            </a:lvl1pPr>
            <a:lvl2pPr marL="685800" indent="-228600" defTabSz="914400">
              <a:lnSpc>
                <a:spcPct val="90000"/>
              </a:lnSpc>
              <a:spcBef>
                <a:spcPts val="500"/>
              </a:spcBef>
              <a:buFont typeface="Arial" panose="020B0604020202020204" pitchFamily="34" charset="0"/>
              <a:buChar char="•"/>
              <a:defRPr sz="2400"/>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endParaRPr lang="en-US" sz="2400" dirty="0"/>
          </a:p>
        </p:txBody>
      </p:sp>
      <p:sp>
        <p:nvSpPr>
          <p:cNvPr id="4" name="Rectangle 3"/>
          <p:cNvSpPr/>
          <p:nvPr/>
        </p:nvSpPr>
        <p:spPr>
          <a:xfrm>
            <a:off x="253829" y="4711427"/>
            <a:ext cx="5380255" cy="285370"/>
          </a:xfrm>
          <a:prstGeom prst="rect">
            <a:avLst/>
          </a:prstGeom>
        </p:spPr>
        <p:txBody>
          <a:bodyPr vert="horz" lIns="91440" tIns="45720" rIns="91440" bIns="45720" rtlCol="0">
            <a:noAutofit/>
          </a:bodyPr>
          <a:lstStyle/>
          <a:p>
            <a:pPr algn="ctr" defTabSz="914400">
              <a:lnSpc>
                <a:spcPct val="90000"/>
              </a:lnSpc>
              <a:spcBef>
                <a:spcPts val="1000"/>
              </a:spcBef>
              <a:buFont typeface="Arial" panose="020B0604020202020204" pitchFamily="34" charset="0"/>
              <a:buNone/>
            </a:pPr>
            <a:endParaRPr lang="en-US" sz="2400" b="1" u="sng" baseline="30000" dirty="0">
              <a:latin typeface="Corbel" panose="020B0503020204020204" pitchFamily="34" charset="0"/>
            </a:endParaRPr>
          </a:p>
        </p:txBody>
      </p:sp>
      <p:sp>
        <p:nvSpPr>
          <p:cNvPr id="9" name="Rectangle 8"/>
          <p:cNvSpPr/>
          <p:nvPr/>
        </p:nvSpPr>
        <p:spPr>
          <a:xfrm>
            <a:off x="72854" y="3609655"/>
            <a:ext cx="5334602" cy="285370"/>
          </a:xfrm>
          <a:prstGeom prst="rect">
            <a:avLst/>
          </a:prstGeom>
        </p:spPr>
        <p:txBody>
          <a:bodyPr vert="horz" lIns="91440" tIns="45720" rIns="91440" bIns="45720" rtlCol="0">
            <a:noAutofit/>
          </a:bodyPr>
          <a:lstStyle/>
          <a:p>
            <a:pPr algn="ctr" defTabSz="914400">
              <a:lnSpc>
                <a:spcPct val="90000"/>
              </a:lnSpc>
              <a:spcBef>
                <a:spcPts val="1000"/>
              </a:spcBef>
              <a:buFont typeface="Arial" panose="020B0604020202020204" pitchFamily="34" charset="0"/>
              <a:buNone/>
            </a:pPr>
            <a:endParaRPr lang="en-US" sz="2400" b="1" u="sng" baseline="30000" dirty="0">
              <a:latin typeface="Corbel" panose="020B0503020204020204" pitchFamily="34" charset="0"/>
            </a:endParaRPr>
          </a:p>
        </p:txBody>
      </p:sp>
    </p:spTree>
    <p:extLst>
      <p:ext uri="{BB962C8B-B14F-4D97-AF65-F5344CB8AC3E}">
        <p14:creationId xmlns:p14="http://schemas.microsoft.com/office/powerpoint/2010/main" val="13390285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1181" y="1545338"/>
            <a:ext cx="7886700" cy="2117725"/>
          </a:xfrm>
        </p:spPr>
        <p:txBody>
          <a:bodyPr/>
          <a:lstStyle/>
          <a:p>
            <a:pPr marL="0" indent="0" algn="ctr">
              <a:buNone/>
            </a:pPr>
            <a:r>
              <a:rPr lang="en-US" b="1" dirty="0">
                <a:latin typeface="Corbel" panose="020B0503020204020204" pitchFamily="34" charset="0"/>
              </a:rPr>
              <a:t>We are called to celebrate and protect the image of God in all Americans – to protect their divine call to help steward the world.  In a democracy, the most fundamental way citizens steward the world is by exercising the right to vote</a:t>
            </a:r>
          </a:p>
          <a:p>
            <a:endParaRPr lang="en-US" dirty="0"/>
          </a:p>
        </p:txBody>
      </p:sp>
      <p:sp>
        <p:nvSpPr>
          <p:cNvPr id="4" name="Title 1"/>
          <p:cNvSpPr>
            <a:spLocks noGrp="1"/>
          </p:cNvSpPr>
          <p:nvPr>
            <p:ph type="title"/>
          </p:nvPr>
        </p:nvSpPr>
        <p:spPr>
          <a:xfrm>
            <a:off x="1279983" y="429068"/>
            <a:ext cx="6371472" cy="857250"/>
          </a:xfrm>
        </p:spPr>
        <p:txBody>
          <a:bodyPr>
            <a:noAutofit/>
          </a:bodyPr>
          <a:lstStyle/>
          <a:p>
            <a:pPr algn="ctr"/>
            <a:r>
              <a:rPr lang="en-US" sz="3000" b="1" u="sng" dirty="0">
                <a:latin typeface="Corbel" panose="020B0503020204020204" pitchFamily="34" charset="0"/>
              </a:rPr>
              <a:t>Celebrate the Vote</a:t>
            </a:r>
            <a:endParaRPr lang="en-US" sz="3000" dirty="0">
              <a:latin typeface="Corbel" panose="020B0503020204020204" pitchFamily="34" charset="0"/>
            </a:endParaRPr>
          </a:p>
        </p:txBody>
      </p:sp>
      <p:pic>
        <p:nvPicPr>
          <p:cNvPr id="1026" name="Picture 2" descr="Image result for gospel choir imag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85361" y="3705595"/>
            <a:ext cx="5560715" cy="257440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089399" y="6226835"/>
            <a:ext cx="4970621" cy="246221"/>
          </a:xfrm>
          <a:prstGeom prst="rect">
            <a:avLst/>
          </a:prstGeom>
          <a:noFill/>
        </p:spPr>
        <p:txBody>
          <a:bodyPr wrap="square" rtlCol="0">
            <a:spAutoFit/>
          </a:bodyPr>
          <a:lstStyle/>
          <a:p>
            <a:r>
              <a:rPr lang="en-US" sz="1000" dirty="0"/>
              <a:t>http://www.vinejuice.co.uk/church-choirs-reluctant-enter-gospel-choir-year-competitons/</a:t>
            </a:r>
          </a:p>
        </p:txBody>
      </p:sp>
    </p:spTree>
    <p:extLst>
      <p:ext uri="{BB962C8B-B14F-4D97-AF65-F5344CB8AC3E}">
        <p14:creationId xmlns:p14="http://schemas.microsoft.com/office/powerpoint/2010/main" val="755856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37482" y="3048000"/>
            <a:ext cx="7904018" cy="2743200"/>
          </a:xfrm>
        </p:spPr>
        <p:txBody>
          <a:bodyPr>
            <a:noAutofit/>
          </a:bodyPr>
          <a:lstStyle/>
          <a:p>
            <a:r>
              <a:rPr lang="en-US" sz="5400" dirty="0" smtClean="0">
                <a:solidFill>
                  <a:schemeClr val="bg1"/>
                </a:solidFill>
                <a:latin typeface="Franklin Gothic Medium Cond" panose="020B0606030402020204" pitchFamily="34" charset="0"/>
                <a:ea typeface="Verdana" pitchFamily="34" charset="0"/>
                <a:cs typeface="Verdana" pitchFamily="34" charset="0"/>
              </a:rPr>
              <a:t>PROTECTING THE </a:t>
            </a:r>
            <a:br>
              <a:rPr lang="en-US" sz="5400" dirty="0" smtClean="0">
                <a:solidFill>
                  <a:schemeClr val="bg1"/>
                </a:solidFill>
                <a:latin typeface="Franklin Gothic Medium Cond" panose="020B0606030402020204" pitchFamily="34" charset="0"/>
                <a:ea typeface="Verdana" pitchFamily="34" charset="0"/>
                <a:cs typeface="Verdana" pitchFamily="34" charset="0"/>
              </a:rPr>
            </a:br>
            <a:r>
              <a:rPr lang="en-US" sz="5400" dirty="0" smtClean="0">
                <a:solidFill>
                  <a:schemeClr val="bg1"/>
                </a:solidFill>
                <a:latin typeface="Franklin Gothic Medium Cond" panose="020B0606030402020204" pitchFamily="34" charset="0"/>
                <a:ea typeface="Verdana" pitchFamily="34" charset="0"/>
                <a:cs typeface="Verdana" pitchFamily="34" charset="0"/>
              </a:rPr>
              <a:t>RIGHT TO VOTE IN 2016</a:t>
            </a:r>
            <a:r>
              <a:rPr lang="en-US" sz="6000" baseline="30000" dirty="0" smtClean="0">
                <a:solidFill>
                  <a:srgbClr val="F1B320"/>
                </a:solidFill>
                <a:latin typeface="Franklin Gothic Medium Cond" panose="020B0606030402020204" pitchFamily="34" charset="0"/>
                <a:ea typeface="Verdana" pitchFamily="34" charset="0"/>
                <a:cs typeface="Verdana" pitchFamily="34" charset="0"/>
              </a:rPr>
              <a:t/>
            </a:r>
            <a:br>
              <a:rPr lang="en-US" sz="6000" baseline="30000" dirty="0" smtClean="0">
                <a:solidFill>
                  <a:srgbClr val="F1B320"/>
                </a:solidFill>
                <a:latin typeface="Franklin Gothic Medium Cond" panose="020B0606030402020204" pitchFamily="34" charset="0"/>
                <a:ea typeface="Verdana" pitchFamily="34" charset="0"/>
                <a:cs typeface="Verdana" pitchFamily="34" charset="0"/>
              </a:rPr>
            </a:br>
            <a:r>
              <a:rPr lang="en-US" sz="7200" baseline="30000" dirty="0" smtClean="0">
                <a:solidFill>
                  <a:srgbClr val="F1B320"/>
                </a:solidFill>
                <a:latin typeface="Franklin Gothic Medium Cond" panose="020B0606030402020204" pitchFamily="34" charset="0"/>
                <a:ea typeface="Verdana" pitchFamily="34" charset="0"/>
                <a:cs typeface="Verdana" pitchFamily="34" charset="0"/>
              </a:rPr>
              <a:t> </a:t>
            </a:r>
            <a:r>
              <a:rPr lang="en-US" sz="4800" dirty="0" smtClean="0">
                <a:latin typeface="Franklin Gothic Medium Cond" panose="020B0606030402020204" pitchFamily="34" charset="0"/>
                <a:ea typeface="Verdana" pitchFamily="34" charset="0"/>
                <a:cs typeface="Verdana" pitchFamily="34" charset="0"/>
              </a:rPr>
              <a:t/>
            </a:r>
            <a:br>
              <a:rPr lang="en-US" sz="4800" dirty="0" smtClean="0">
                <a:latin typeface="Franklin Gothic Medium Cond" panose="020B0606030402020204" pitchFamily="34" charset="0"/>
                <a:ea typeface="Verdana" pitchFamily="34" charset="0"/>
                <a:cs typeface="Verdana" pitchFamily="34" charset="0"/>
              </a:rPr>
            </a:br>
            <a:endParaRPr lang="en-US" sz="7200" dirty="0">
              <a:solidFill>
                <a:srgbClr val="F1B320"/>
              </a:solidFill>
              <a:latin typeface="Franklin Gothic Medium Cond" panose="020B0606030402020204" pitchFamily="34" charset="0"/>
              <a:cs typeface="Futura Condensed"/>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06186" y="502483"/>
            <a:ext cx="4166468" cy="1322853"/>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06186" y="5493327"/>
            <a:ext cx="4166468" cy="934573"/>
          </a:xfrm>
          <a:prstGeom prst="rect">
            <a:avLst/>
          </a:prstGeom>
        </p:spPr>
      </p:pic>
    </p:spTree>
    <p:extLst>
      <p:ext uri="{BB962C8B-B14F-4D97-AF65-F5344CB8AC3E}">
        <p14:creationId xmlns:p14="http://schemas.microsoft.com/office/powerpoint/2010/main" val="14034852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37482" y="2083981"/>
            <a:ext cx="7904018" cy="3707219"/>
          </a:xfrm>
        </p:spPr>
        <p:txBody>
          <a:bodyPr>
            <a:noAutofit/>
          </a:bodyPr>
          <a:lstStyle/>
          <a:p>
            <a:r>
              <a:rPr lang="en-US" sz="6000" baseline="30000" dirty="0" smtClean="0">
                <a:solidFill>
                  <a:srgbClr val="F1B320"/>
                </a:solidFill>
                <a:latin typeface="Franklin Gothic Medium Cond" panose="020B0606030402020204" pitchFamily="34" charset="0"/>
                <a:ea typeface="Verdana" pitchFamily="34" charset="0"/>
                <a:cs typeface="Verdana" pitchFamily="34" charset="0"/>
              </a:rPr>
              <a:t/>
            </a:r>
            <a:br>
              <a:rPr lang="en-US" sz="6000" baseline="30000" dirty="0" smtClean="0">
                <a:solidFill>
                  <a:srgbClr val="F1B320"/>
                </a:solidFill>
                <a:latin typeface="Franklin Gothic Medium Cond" panose="020B0606030402020204" pitchFamily="34" charset="0"/>
                <a:ea typeface="Verdana" pitchFamily="34" charset="0"/>
                <a:cs typeface="Verdana" pitchFamily="34" charset="0"/>
              </a:rPr>
            </a:br>
            <a:r>
              <a:rPr lang="en-US" sz="7200" baseline="30000" dirty="0" smtClean="0">
                <a:solidFill>
                  <a:srgbClr val="F1B320"/>
                </a:solidFill>
                <a:latin typeface="Franklin Gothic Medium Cond" panose="020B0606030402020204" pitchFamily="34" charset="0"/>
                <a:ea typeface="Verdana" pitchFamily="34" charset="0"/>
                <a:cs typeface="Verdana" pitchFamily="34" charset="0"/>
              </a:rPr>
              <a:t> </a:t>
            </a:r>
            <a:r>
              <a:rPr lang="en-US" sz="4800" dirty="0" smtClean="0">
                <a:latin typeface="Franklin Gothic Medium Cond" panose="020B0606030402020204" pitchFamily="34" charset="0"/>
                <a:ea typeface="Verdana" pitchFamily="34" charset="0"/>
                <a:cs typeface="Verdana" pitchFamily="34" charset="0"/>
              </a:rPr>
              <a:t/>
            </a:r>
            <a:br>
              <a:rPr lang="en-US" sz="4800" dirty="0" smtClean="0">
                <a:latin typeface="Franklin Gothic Medium Cond" panose="020B0606030402020204" pitchFamily="34" charset="0"/>
                <a:ea typeface="Verdana" pitchFamily="34" charset="0"/>
                <a:cs typeface="Verdana" pitchFamily="34" charset="0"/>
              </a:rPr>
            </a:br>
            <a:endParaRPr lang="en-US" sz="7200" dirty="0">
              <a:solidFill>
                <a:srgbClr val="F1B320"/>
              </a:solidFill>
              <a:latin typeface="Franklin Gothic Medium Cond" panose="020B0606030402020204" pitchFamily="34" charset="0"/>
              <a:cs typeface="Futura Condensed"/>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06186" y="502483"/>
            <a:ext cx="4166468" cy="1322853"/>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06186" y="5493327"/>
            <a:ext cx="4166468" cy="934573"/>
          </a:xfrm>
          <a:prstGeom prst="rect">
            <a:avLst/>
          </a:prstGeom>
        </p:spPr>
      </p:pic>
      <p:sp>
        <p:nvSpPr>
          <p:cNvPr id="5" name="TextBox 4"/>
          <p:cNvSpPr txBox="1"/>
          <p:nvPr/>
        </p:nvSpPr>
        <p:spPr>
          <a:xfrm>
            <a:off x="637482" y="2083982"/>
            <a:ext cx="6522283" cy="3908762"/>
          </a:xfrm>
          <a:prstGeom prst="rect">
            <a:avLst/>
          </a:prstGeom>
          <a:noFill/>
        </p:spPr>
        <p:txBody>
          <a:bodyPr wrap="square" rtlCol="0">
            <a:spAutoFit/>
          </a:bodyPr>
          <a:lstStyle/>
          <a:p>
            <a:r>
              <a:rPr lang="en-US" sz="4000" dirty="0" smtClean="0">
                <a:solidFill>
                  <a:schemeClr val="bg1"/>
                </a:solidFill>
                <a:latin typeface="Franklin Gothic Book" charset="0"/>
                <a:ea typeface="Franklin Gothic Book" charset="0"/>
                <a:cs typeface="Franklin Gothic Book" charset="0"/>
              </a:rPr>
              <a:t>Current landscape</a:t>
            </a:r>
          </a:p>
          <a:p>
            <a:pPr marL="457200" indent="-457200">
              <a:buFont typeface="Arial" charset="0"/>
              <a:buChar char="•"/>
            </a:pPr>
            <a:r>
              <a:rPr lang="en-US" sz="2800" dirty="0" smtClean="0">
                <a:solidFill>
                  <a:schemeClr val="bg1"/>
                </a:solidFill>
                <a:latin typeface="Franklin Gothic Book" charset="0"/>
                <a:ea typeface="Franklin Gothic Book" charset="0"/>
                <a:cs typeface="Franklin Gothic Book" charset="0"/>
              </a:rPr>
              <a:t>Litigating Suppressive Laws</a:t>
            </a:r>
          </a:p>
          <a:p>
            <a:pPr marL="457200" indent="-457200">
              <a:buFont typeface="Arial" charset="0"/>
              <a:buChar char="•"/>
            </a:pPr>
            <a:r>
              <a:rPr lang="en-US" sz="2800" dirty="0" smtClean="0">
                <a:solidFill>
                  <a:schemeClr val="bg1"/>
                </a:solidFill>
                <a:latin typeface="Franklin Gothic Book" charset="0"/>
                <a:ea typeface="Franklin Gothic Book" charset="0"/>
                <a:cs typeface="Franklin Gothic Book" charset="0"/>
              </a:rPr>
              <a:t>Lack of knowledge of voting laws &amp; procedures</a:t>
            </a:r>
          </a:p>
          <a:p>
            <a:pPr marL="457200" indent="-457200">
              <a:buFont typeface="Arial" charset="0"/>
              <a:buChar char="•"/>
            </a:pPr>
            <a:r>
              <a:rPr lang="en-US" sz="2800" dirty="0" smtClean="0">
                <a:solidFill>
                  <a:schemeClr val="bg1"/>
                </a:solidFill>
                <a:latin typeface="Franklin Gothic Book" charset="0"/>
                <a:ea typeface="Franklin Gothic Book" charset="0"/>
                <a:cs typeface="Franklin Gothic Book" charset="0"/>
              </a:rPr>
              <a:t>Competing narratives of Rigged System</a:t>
            </a:r>
          </a:p>
          <a:p>
            <a:pPr marL="457200" indent="-457200">
              <a:buFont typeface="Arial" charset="0"/>
              <a:buChar char="•"/>
            </a:pPr>
            <a:r>
              <a:rPr lang="en-US" sz="2800" dirty="0" smtClean="0">
                <a:solidFill>
                  <a:schemeClr val="bg1"/>
                </a:solidFill>
                <a:latin typeface="Franklin Gothic Book" charset="0"/>
                <a:ea typeface="Franklin Gothic Book" charset="0"/>
                <a:cs typeface="Franklin Gothic Book" charset="0"/>
              </a:rPr>
              <a:t>Voter Intimidation</a:t>
            </a:r>
          </a:p>
          <a:p>
            <a:pPr marL="457200" indent="-457200">
              <a:buFont typeface="Arial" charset="0"/>
              <a:buChar char="•"/>
            </a:pPr>
            <a:r>
              <a:rPr lang="en-US" sz="2800" dirty="0" smtClean="0">
                <a:solidFill>
                  <a:schemeClr val="bg1"/>
                </a:solidFill>
                <a:latin typeface="Franklin Gothic Book" charset="0"/>
                <a:ea typeface="Franklin Gothic Book" charset="0"/>
                <a:cs typeface="Franklin Gothic Book" charset="0"/>
              </a:rPr>
              <a:t>Climate Change &amp; Election Calendar</a:t>
            </a:r>
          </a:p>
          <a:p>
            <a:endParaRPr lang="en-US" sz="4000" dirty="0">
              <a:solidFill>
                <a:schemeClr val="bg1"/>
              </a:solidFill>
            </a:endParaRPr>
          </a:p>
        </p:txBody>
      </p:sp>
    </p:spTree>
    <p:extLst>
      <p:ext uri="{BB962C8B-B14F-4D97-AF65-F5344CB8AC3E}">
        <p14:creationId xmlns:p14="http://schemas.microsoft.com/office/powerpoint/2010/main" val="4398599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0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1186</TotalTime>
  <Words>3428</Words>
  <Application>Microsoft Office PowerPoint</Application>
  <PresentationFormat>On-screen Show (4:3)</PresentationFormat>
  <Paragraphs>272</Paragraphs>
  <Slides>24</Slides>
  <Notes>17</Notes>
  <HiddenSlides>0</HiddenSlides>
  <MMClips>0</MMClips>
  <ScaleCrop>false</ScaleCrop>
  <HeadingPairs>
    <vt:vector size="6" baseType="variant">
      <vt:variant>
        <vt:lpstr>Fonts Used</vt:lpstr>
      </vt:variant>
      <vt:variant>
        <vt:i4>11</vt:i4>
      </vt:variant>
      <vt:variant>
        <vt:lpstr>Theme</vt:lpstr>
      </vt:variant>
      <vt:variant>
        <vt:i4>12</vt:i4>
      </vt:variant>
      <vt:variant>
        <vt:lpstr>Slide Titles</vt:lpstr>
      </vt:variant>
      <vt:variant>
        <vt:i4>24</vt:i4>
      </vt:variant>
    </vt:vector>
  </HeadingPairs>
  <TitlesOfParts>
    <vt:vector size="47" baseType="lpstr">
      <vt:lpstr>Arial</vt:lpstr>
      <vt:lpstr>Calibri</vt:lpstr>
      <vt:lpstr>Calibri Light</vt:lpstr>
      <vt:lpstr>Corbel</vt:lpstr>
      <vt:lpstr>Franklin Gothic Book</vt:lpstr>
      <vt:lpstr>Franklin Gothic Medium Cond</vt:lpstr>
      <vt:lpstr>Futura Condensed</vt:lpstr>
      <vt:lpstr>Symbol</vt:lpstr>
      <vt:lpstr>Times New Roman</vt:lpstr>
      <vt:lpstr>Verdana</vt:lpstr>
      <vt:lpstr>Wingdings</vt:lpstr>
      <vt:lpstr>Office Theme</vt:lpstr>
      <vt:lpstr>1_Office Theme</vt:lpstr>
      <vt:lpstr>2_Office Theme</vt:lpstr>
      <vt:lpstr>3_Office Theme</vt:lpstr>
      <vt:lpstr>4_Office Theme</vt:lpstr>
      <vt:lpstr>5_Office Theme</vt:lpstr>
      <vt:lpstr>6_Office Theme</vt:lpstr>
      <vt:lpstr>7_Office Theme</vt:lpstr>
      <vt:lpstr>8_Office Theme</vt:lpstr>
      <vt:lpstr>9_Office Theme</vt:lpstr>
      <vt:lpstr>10_Office Theme</vt:lpstr>
      <vt:lpstr>11_Office Theme</vt:lpstr>
      <vt:lpstr>PowerPoint Presentation</vt:lpstr>
      <vt:lpstr>PowerPoint Presentation</vt:lpstr>
      <vt:lpstr>Matthew 25</vt:lpstr>
      <vt:lpstr>What Churches Can Do in the Election</vt:lpstr>
      <vt:lpstr>How Your Church Can Protect Voting Rights</vt:lpstr>
      <vt:lpstr>Witness the Vote</vt:lpstr>
      <vt:lpstr>Celebrate the Vote</vt:lpstr>
      <vt:lpstr>PROTECTING THE  RIGHT TO VOTE IN 2016   </vt:lpstr>
      <vt:lpstr>   </vt:lpstr>
      <vt:lpstr>   Voting Rights Litigation  </vt:lpstr>
      <vt:lpstr>EP Overview</vt:lpstr>
      <vt:lpstr>2016 Election Protection Call Centers  and Field Programs</vt:lpstr>
      <vt:lpstr>Election Protection By the Numbers</vt:lpstr>
      <vt:lpstr>Field Program Shifts</vt:lpstr>
      <vt:lpstr>Poll Monitor Roles</vt:lpstr>
      <vt:lpstr>Assisting Voters</vt:lpstr>
      <vt:lpstr>Reporting Problems</vt:lpstr>
      <vt:lpstr>PowerPoint Presentation</vt:lpstr>
      <vt:lpstr>Resources</vt:lpstr>
      <vt:lpstr>PowerPoint Presentation</vt:lpstr>
      <vt:lpstr>PowerPoint Presentation</vt:lpstr>
      <vt:lpstr>Preparing Voters Ahead of Election Day</vt:lpstr>
      <vt:lpstr>Connect with EP</vt:lpstr>
      <vt:lpstr>Working Together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Avery Davis</dc:creator>
  <cp:lastModifiedBy>Marcia</cp:lastModifiedBy>
  <cp:revision>28</cp:revision>
  <dcterms:created xsi:type="dcterms:W3CDTF">2016-09-26T15:51:20Z</dcterms:created>
  <dcterms:modified xsi:type="dcterms:W3CDTF">2016-10-10T23:47:40Z</dcterms:modified>
</cp:coreProperties>
</file>